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05" r:id="rId1"/>
  </p:sldMasterIdLst>
  <p:notesMasterIdLst>
    <p:notesMasterId r:id="rId23"/>
  </p:notesMasterIdLst>
  <p:handoutMasterIdLst>
    <p:handoutMasterId r:id="rId24"/>
  </p:handoutMasterIdLst>
  <p:sldIdLst>
    <p:sldId id="355" r:id="rId2"/>
    <p:sldId id="356" r:id="rId3"/>
    <p:sldId id="384" r:id="rId4"/>
    <p:sldId id="357" r:id="rId5"/>
    <p:sldId id="368" r:id="rId6"/>
    <p:sldId id="385" r:id="rId7"/>
    <p:sldId id="373" r:id="rId8"/>
    <p:sldId id="360" r:id="rId9"/>
    <p:sldId id="361" r:id="rId10"/>
    <p:sldId id="387" r:id="rId11"/>
    <p:sldId id="370" r:id="rId12"/>
    <p:sldId id="379" r:id="rId13"/>
    <p:sldId id="390" r:id="rId14"/>
    <p:sldId id="391" r:id="rId15"/>
    <p:sldId id="392" r:id="rId16"/>
    <p:sldId id="393" r:id="rId17"/>
    <p:sldId id="394" r:id="rId18"/>
    <p:sldId id="386" r:id="rId19"/>
    <p:sldId id="365" r:id="rId20"/>
    <p:sldId id="372" r:id="rId21"/>
    <p:sldId id="358" r:id="rId22"/>
  </p:sldIdLst>
  <p:sldSz cx="12192000" cy="6858000"/>
  <p:notesSz cx="6858000" cy="9144000"/>
  <p:defaultTextStyle>
    <a:defPPr>
      <a:defRPr lang="en-US"/>
    </a:defPPr>
    <a:lvl1pPr marL="0" algn="l" defTabSz="457189" rtl="0" eaLnBrk="1" latinLnBrk="0" hangingPunct="1">
      <a:defRPr sz="1900" kern="1200">
        <a:solidFill>
          <a:schemeClr val="tx1"/>
        </a:solidFill>
        <a:latin typeface="+mn-lt"/>
        <a:ea typeface="+mn-ea"/>
        <a:cs typeface="+mn-cs"/>
      </a:defRPr>
    </a:lvl1pPr>
    <a:lvl2pPr marL="457189" algn="l" defTabSz="457189" rtl="0" eaLnBrk="1" latinLnBrk="0" hangingPunct="1">
      <a:defRPr sz="1900" kern="1200">
        <a:solidFill>
          <a:schemeClr val="tx1"/>
        </a:solidFill>
        <a:latin typeface="+mn-lt"/>
        <a:ea typeface="+mn-ea"/>
        <a:cs typeface="+mn-cs"/>
      </a:defRPr>
    </a:lvl2pPr>
    <a:lvl3pPr marL="914377" algn="l" defTabSz="457189" rtl="0" eaLnBrk="1" latinLnBrk="0" hangingPunct="1">
      <a:defRPr sz="1900" kern="1200">
        <a:solidFill>
          <a:schemeClr val="tx1"/>
        </a:solidFill>
        <a:latin typeface="+mn-lt"/>
        <a:ea typeface="+mn-ea"/>
        <a:cs typeface="+mn-cs"/>
      </a:defRPr>
    </a:lvl3pPr>
    <a:lvl4pPr marL="1371566" algn="l" defTabSz="457189" rtl="0" eaLnBrk="1" latinLnBrk="0" hangingPunct="1">
      <a:defRPr sz="1900" kern="1200">
        <a:solidFill>
          <a:schemeClr val="tx1"/>
        </a:solidFill>
        <a:latin typeface="+mn-lt"/>
        <a:ea typeface="+mn-ea"/>
        <a:cs typeface="+mn-cs"/>
      </a:defRPr>
    </a:lvl4pPr>
    <a:lvl5pPr marL="1828754" algn="l" defTabSz="457189" rtl="0" eaLnBrk="1" latinLnBrk="0" hangingPunct="1">
      <a:defRPr sz="1900" kern="1200">
        <a:solidFill>
          <a:schemeClr val="tx1"/>
        </a:solidFill>
        <a:latin typeface="+mn-lt"/>
        <a:ea typeface="+mn-ea"/>
        <a:cs typeface="+mn-cs"/>
      </a:defRPr>
    </a:lvl5pPr>
    <a:lvl6pPr marL="2285943" algn="l" defTabSz="457189" rtl="0" eaLnBrk="1" latinLnBrk="0" hangingPunct="1">
      <a:defRPr sz="1900" kern="1200">
        <a:solidFill>
          <a:schemeClr val="tx1"/>
        </a:solidFill>
        <a:latin typeface="+mn-lt"/>
        <a:ea typeface="+mn-ea"/>
        <a:cs typeface="+mn-cs"/>
      </a:defRPr>
    </a:lvl6pPr>
    <a:lvl7pPr marL="2743131" algn="l" defTabSz="457189" rtl="0" eaLnBrk="1" latinLnBrk="0" hangingPunct="1">
      <a:defRPr sz="1900" kern="1200">
        <a:solidFill>
          <a:schemeClr val="tx1"/>
        </a:solidFill>
        <a:latin typeface="+mn-lt"/>
        <a:ea typeface="+mn-ea"/>
        <a:cs typeface="+mn-cs"/>
      </a:defRPr>
    </a:lvl7pPr>
    <a:lvl8pPr marL="3200320" algn="l" defTabSz="457189" rtl="0" eaLnBrk="1" latinLnBrk="0" hangingPunct="1">
      <a:defRPr sz="1900" kern="1200">
        <a:solidFill>
          <a:schemeClr val="tx1"/>
        </a:solidFill>
        <a:latin typeface="+mn-lt"/>
        <a:ea typeface="+mn-ea"/>
        <a:cs typeface="+mn-cs"/>
      </a:defRPr>
    </a:lvl8pPr>
    <a:lvl9pPr marL="3657509" algn="l" defTabSz="457189" rtl="0" eaLnBrk="1" latinLnBrk="0" hangingPunct="1">
      <a:defRPr sz="19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pple 2"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289"/>
    <a:srgbClr val="F03534"/>
    <a:srgbClr val="003683"/>
    <a:srgbClr val="EF3E40"/>
    <a:srgbClr val="003F88"/>
    <a:srgbClr val="4478AB"/>
    <a:srgbClr val="ED3D3D"/>
    <a:srgbClr val="EE3F3E"/>
    <a:srgbClr val="FDCA02"/>
    <a:srgbClr val="003B85"/>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118" autoAdjust="0"/>
    <p:restoredTop sz="94249" autoAdjust="0"/>
  </p:normalViewPr>
  <p:slideViewPr>
    <p:cSldViewPr snapToGrid="0" snapToObjects="1">
      <p:cViewPr varScale="1">
        <p:scale>
          <a:sx n="72" d="100"/>
          <a:sy n="72" d="100"/>
        </p:scale>
        <p:origin x="492" y="66"/>
      </p:cViewPr>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2" d="100"/>
        <a:sy n="102" d="100"/>
      </p:scale>
      <p:origin x="0" y="0"/>
    </p:cViewPr>
  </p:sorterViewPr>
  <p:notesViewPr>
    <p:cSldViewPr snapToGrid="0" snapToObjects="1">
      <p:cViewPr varScale="1">
        <p:scale>
          <a:sx n="59" d="100"/>
          <a:sy n="59" d="100"/>
        </p:scale>
        <p:origin x="1746" y="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diagrams/_rels/data5.xml.rels><?xml version="1.0" encoding="UTF-8" standalone="yes"?>
<Relationships xmlns="http://schemas.openxmlformats.org/package/2006/relationships"><Relationship Id="rId3" Type="http://schemas.openxmlformats.org/officeDocument/2006/relationships/hyperlink" Target="https://www.alexirpan.com/2016/05/10/may-10.html" TargetMode="External"/><Relationship Id="rId2" Type="http://schemas.openxmlformats.org/officeDocument/2006/relationships/hyperlink" Target="https://www.researchgate.net/publication/38008130_A_Fast_and_Simple_Algorithm_for_the_Maximum_Flow_Problem" TargetMode="External"/><Relationship Id="rId1" Type="http://schemas.openxmlformats.org/officeDocument/2006/relationships/hyperlink" Target="https://medium.com/@mithunmk93/algorithm-behind-splitwises-debt-simplification-feature-8ac485e97688" TargetMode="External"/><Relationship Id="rId5" Type="http://schemas.openxmlformats.org/officeDocument/2006/relationships/hyperlink" Target="https://youtu.be/_UcOALraATY" TargetMode="External"/><Relationship Id="rId4" Type="http://schemas.openxmlformats.org/officeDocument/2006/relationships/hyperlink" Target="https://escholarship.org/content/qt0v65q415/qt0v65q415.pdf" TargetMode="External"/></Relationships>
</file>

<file path=ppt/diagrams/_rels/drawing5.xml.rels><?xml version="1.0" encoding="UTF-8" standalone="yes"?>
<Relationships xmlns="http://schemas.openxmlformats.org/package/2006/relationships"><Relationship Id="rId3" Type="http://schemas.openxmlformats.org/officeDocument/2006/relationships/hyperlink" Target="https://www.alexirpan.com/2016/05/10/may-10.html" TargetMode="External"/><Relationship Id="rId2" Type="http://schemas.openxmlformats.org/officeDocument/2006/relationships/hyperlink" Target="https://www.researchgate.net/publication/38008130_A_Fast_and_Simple_Algorithm_for_the_Maximum_Flow_Problem" TargetMode="External"/><Relationship Id="rId1" Type="http://schemas.openxmlformats.org/officeDocument/2006/relationships/hyperlink" Target="https://medium.com/@mithunmk93/algorithm-behind-splitwises-debt-simplification-feature-8ac485e97688" TargetMode="External"/><Relationship Id="rId5" Type="http://schemas.openxmlformats.org/officeDocument/2006/relationships/hyperlink" Target="https://youtu.be/_UcOALraATY" TargetMode="External"/><Relationship Id="rId4" Type="http://schemas.openxmlformats.org/officeDocument/2006/relationships/hyperlink" Target="https://escholarship.org/content/qt0v65q415/qt0v65q415.pdf" TargetMode="Externa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8C65D0A-9271-44E5-B028-F75DD894D683}" type="doc">
      <dgm:prSet loTypeId="urn:microsoft.com/office/officeart/2005/8/layout/vList2" loCatId="list" qsTypeId="urn:microsoft.com/office/officeart/2005/8/quickstyle/simple1" qsCatId="simple" csTypeId="urn:microsoft.com/office/officeart/2005/8/colors/colorful1" csCatId="colorful"/>
      <dgm:spPr/>
      <dgm:t>
        <a:bodyPr/>
        <a:lstStyle/>
        <a:p>
          <a:endParaRPr lang="en-US"/>
        </a:p>
      </dgm:t>
    </dgm:pt>
    <dgm:pt modelId="{AB9858F7-1B64-462B-9701-D93357DBAA4D}">
      <dgm:prSet/>
      <dgm:spPr/>
      <dgm:t>
        <a:bodyPr/>
        <a:lstStyle/>
        <a:p>
          <a:r>
            <a:rPr lang="en-US" dirty="0">
              <a:solidFill>
                <a:schemeClr val="tx1"/>
              </a:solidFill>
            </a:rPr>
            <a:t>We see that whenever we go out some payments get mixed up in groups and someone is lacking behind the payments. The dues keep on piling up. </a:t>
          </a:r>
        </a:p>
      </dgm:t>
    </dgm:pt>
    <dgm:pt modelId="{8A890151-C431-4208-B0E4-062338FF64FC}" type="parTrans" cxnId="{797EF048-1B03-4CAC-B1A4-06E11AB5BF88}">
      <dgm:prSet/>
      <dgm:spPr/>
      <dgm:t>
        <a:bodyPr/>
        <a:lstStyle/>
        <a:p>
          <a:endParaRPr lang="en-US"/>
        </a:p>
      </dgm:t>
    </dgm:pt>
    <dgm:pt modelId="{D0FC74E3-A195-48DB-912C-A9ED58DDFE6D}" type="sibTrans" cxnId="{797EF048-1B03-4CAC-B1A4-06E11AB5BF88}">
      <dgm:prSet/>
      <dgm:spPr/>
      <dgm:t>
        <a:bodyPr/>
        <a:lstStyle/>
        <a:p>
          <a:endParaRPr lang="en-US"/>
        </a:p>
      </dgm:t>
    </dgm:pt>
    <dgm:pt modelId="{ADC1C02E-B51E-4EB7-A5FC-5373CBF64032}">
      <dgm:prSet/>
      <dgm:spPr/>
      <dgm:t>
        <a:bodyPr/>
        <a:lstStyle/>
        <a:p>
          <a:r>
            <a:rPr lang="en-US">
              <a:solidFill>
                <a:schemeClr val="tx1"/>
              </a:solidFill>
            </a:rPr>
            <a:t>We often forget in our busy lifestyle that a particular friend owes certain amount be it small or large. </a:t>
          </a:r>
        </a:p>
      </dgm:t>
    </dgm:pt>
    <dgm:pt modelId="{C681903E-7A13-44E7-A356-0B18B2851936}" type="parTrans" cxnId="{F0E9295D-D2E8-40FD-899A-BDFD3D9B5DB5}">
      <dgm:prSet/>
      <dgm:spPr/>
      <dgm:t>
        <a:bodyPr/>
        <a:lstStyle/>
        <a:p>
          <a:endParaRPr lang="en-US"/>
        </a:p>
      </dgm:t>
    </dgm:pt>
    <dgm:pt modelId="{8ACFC41F-1A9E-4457-881C-8DF630DAC1C7}" type="sibTrans" cxnId="{F0E9295D-D2E8-40FD-899A-BDFD3D9B5DB5}">
      <dgm:prSet/>
      <dgm:spPr/>
      <dgm:t>
        <a:bodyPr/>
        <a:lstStyle/>
        <a:p>
          <a:endParaRPr lang="en-US"/>
        </a:p>
      </dgm:t>
    </dgm:pt>
    <dgm:pt modelId="{92F88B58-D371-4E03-91BA-770854665EFB}">
      <dgm:prSet/>
      <dgm:spPr/>
      <dgm:t>
        <a:bodyPr/>
        <a:lstStyle/>
        <a:p>
          <a:r>
            <a:rPr lang="en-US" dirty="0">
              <a:solidFill>
                <a:schemeClr val="tx1"/>
              </a:solidFill>
            </a:rPr>
            <a:t>So, this program will help in solving this problem and will be useful in real life and help in managing each transaction at any point of time. </a:t>
          </a:r>
        </a:p>
      </dgm:t>
    </dgm:pt>
    <dgm:pt modelId="{019280B5-82CC-468C-AE5E-CF4B8B365A7F}" type="parTrans" cxnId="{37BBB41B-203D-4726-A215-9C18AC6ABC26}">
      <dgm:prSet/>
      <dgm:spPr/>
      <dgm:t>
        <a:bodyPr/>
        <a:lstStyle/>
        <a:p>
          <a:endParaRPr lang="en-US"/>
        </a:p>
      </dgm:t>
    </dgm:pt>
    <dgm:pt modelId="{3F6705F6-E485-42EC-B0B8-C328C197FF47}" type="sibTrans" cxnId="{37BBB41B-203D-4726-A215-9C18AC6ABC26}">
      <dgm:prSet/>
      <dgm:spPr/>
      <dgm:t>
        <a:bodyPr/>
        <a:lstStyle/>
        <a:p>
          <a:endParaRPr lang="en-US"/>
        </a:p>
      </dgm:t>
    </dgm:pt>
    <dgm:pt modelId="{EEC08892-4199-4C0A-A389-7E315F0222B0}">
      <dgm:prSet/>
      <dgm:spPr/>
      <dgm:t>
        <a:bodyPr/>
        <a:lstStyle/>
        <a:p>
          <a:r>
            <a:rPr lang="en-US" dirty="0">
              <a:solidFill>
                <a:schemeClr val="tx1"/>
              </a:solidFill>
            </a:rPr>
            <a:t>The use case can be as simple as sharing expenses with your hostel roommate to a long trip with a group of friends to Goa. </a:t>
          </a:r>
        </a:p>
      </dgm:t>
    </dgm:pt>
    <dgm:pt modelId="{78B9E256-5551-4B88-81CA-E22DAB1A8847}" type="parTrans" cxnId="{AEAFC4B4-F4CC-4CF7-B4B6-462D4298D1A6}">
      <dgm:prSet/>
      <dgm:spPr/>
      <dgm:t>
        <a:bodyPr/>
        <a:lstStyle/>
        <a:p>
          <a:endParaRPr lang="en-US"/>
        </a:p>
      </dgm:t>
    </dgm:pt>
    <dgm:pt modelId="{2BA9FEEC-773E-4F7C-86D6-B71E6152208C}" type="sibTrans" cxnId="{AEAFC4B4-F4CC-4CF7-B4B6-462D4298D1A6}">
      <dgm:prSet/>
      <dgm:spPr/>
      <dgm:t>
        <a:bodyPr/>
        <a:lstStyle/>
        <a:p>
          <a:endParaRPr lang="en-US"/>
        </a:p>
      </dgm:t>
    </dgm:pt>
    <dgm:pt modelId="{58C20580-5083-48BF-8513-AEE4FAF9E6BB}" type="pres">
      <dgm:prSet presAssocID="{18C65D0A-9271-44E5-B028-F75DD894D683}" presName="linear" presStyleCnt="0">
        <dgm:presLayoutVars>
          <dgm:animLvl val="lvl"/>
          <dgm:resizeHandles val="exact"/>
        </dgm:presLayoutVars>
      </dgm:prSet>
      <dgm:spPr/>
    </dgm:pt>
    <dgm:pt modelId="{4F3F5284-FA26-44B7-9759-02D10BF116F2}" type="pres">
      <dgm:prSet presAssocID="{AB9858F7-1B64-462B-9701-D93357DBAA4D}" presName="parentText" presStyleLbl="node1" presStyleIdx="0" presStyleCnt="4">
        <dgm:presLayoutVars>
          <dgm:chMax val="0"/>
          <dgm:bulletEnabled val="1"/>
        </dgm:presLayoutVars>
      </dgm:prSet>
      <dgm:spPr/>
    </dgm:pt>
    <dgm:pt modelId="{A1E65B0B-6C20-4109-9341-7D638C04397A}" type="pres">
      <dgm:prSet presAssocID="{D0FC74E3-A195-48DB-912C-A9ED58DDFE6D}" presName="spacer" presStyleCnt="0"/>
      <dgm:spPr/>
    </dgm:pt>
    <dgm:pt modelId="{0BCA0FF9-7FC8-415F-A9C6-A93E6A2FA6D5}" type="pres">
      <dgm:prSet presAssocID="{ADC1C02E-B51E-4EB7-A5FC-5373CBF64032}" presName="parentText" presStyleLbl="node1" presStyleIdx="1" presStyleCnt="4">
        <dgm:presLayoutVars>
          <dgm:chMax val="0"/>
          <dgm:bulletEnabled val="1"/>
        </dgm:presLayoutVars>
      </dgm:prSet>
      <dgm:spPr/>
    </dgm:pt>
    <dgm:pt modelId="{A6DB18A7-D1AA-4F2B-B6A6-AF8876812D5B}" type="pres">
      <dgm:prSet presAssocID="{8ACFC41F-1A9E-4457-881C-8DF630DAC1C7}" presName="spacer" presStyleCnt="0"/>
      <dgm:spPr/>
    </dgm:pt>
    <dgm:pt modelId="{C5E941CC-2C85-4505-9C3F-258A9EAE1330}" type="pres">
      <dgm:prSet presAssocID="{92F88B58-D371-4E03-91BA-770854665EFB}" presName="parentText" presStyleLbl="node1" presStyleIdx="2" presStyleCnt="4">
        <dgm:presLayoutVars>
          <dgm:chMax val="0"/>
          <dgm:bulletEnabled val="1"/>
        </dgm:presLayoutVars>
      </dgm:prSet>
      <dgm:spPr/>
    </dgm:pt>
    <dgm:pt modelId="{2001B7DB-5334-4A88-82A6-88F4586BD3CF}" type="pres">
      <dgm:prSet presAssocID="{3F6705F6-E485-42EC-B0B8-C328C197FF47}" presName="spacer" presStyleCnt="0"/>
      <dgm:spPr/>
    </dgm:pt>
    <dgm:pt modelId="{58C9A4C9-AAA4-43DC-8500-E066371FEA59}" type="pres">
      <dgm:prSet presAssocID="{EEC08892-4199-4C0A-A389-7E315F0222B0}" presName="parentText" presStyleLbl="node1" presStyleIdx="3" presStyleCnt="4">
        <dgm:presLayoutVars>
          <dgm:chMax val="0"/>
          <dgm:bulletEnabled val="1"/>
        </dgm:presLayoutVars>
      </dgm:prSet>
      <dgm:spPr/>
    </dgm:pt>
  </dgm:ptLst>
  <dgm:cxnLst>
    <dgm:cxn modelId="{37BBB41B-203D-4726-A215-9C18AC6ABC26}" srcId="{18C65D0A-9271-44E5-B028-F75DD894D683}" destId="{92F88B58-D371-4E03-91BA-770854665EFB}" srcOrd="2" destOrd="0" parTransId="{019280B5-82CC-468C-AE5E-CF4B8B365A7F}" sibTransId="{3F6705F6-E485-42EC-B0B8-C328C197FF47}"/>
    <dgm:cxn modelId="{F0E9295D-D2E8-40FD-899A-BDFD3D9B5DB5}" srcId="{18C65D0A-9271-44E5-B028-F75DD894D683}" destId="{ADC1C02E-B51E-4EB7-A5FC-5373CBF64032}" srcOrd="1" destOrd="0" parTransId="{C681903E-7A13-44E7-A356-0B18B2851936}" sibTransId="{8ACFC41F-1A9E-4457-881C-8DF630DAC1C7}"/>
    <dgm:cxn modelId="{797EF048-1B03-4CAC-B1A4-06E11AB5BF88}" srcId="{18C65D0A-9271-44E5-B028-F75DD894D683}" destId="{AB9858F7-1B64-462B-9701-D93357DBAA4D}" srcOrd="0" destOrd="0" parTransId="{8A890151-C431-4208-B0E4-062338FF64FC}" sibTransId="{D0FC74E3-A195-48DB-912C-A9ED58DDFE6D}"/>
    <dgm:cxn modelId="{A54A436C-0B9B-4917-8233-B989D5F79C8B}" type="presOf" srcId="{EEC08892-4199-4C0A-A389-7E315F0222B0}" destId="{58C9A4C9-AAA4-43DC-8500-E066371FEA59}" srcOrd="0" destOrd="0" presId="urn:microsoft.com/office/officeart/2005/8/layout/vList2"/>
    <dgm:cxn modelId="{1C2B1751-D63B-400F-98FE-6956ADE010B2}" type="presOf" srcId="{AB9858F7-1B64-462B-9701-D93357DBAA4D}" destId="{4F3F5284-FA26-44B7-9759-02D10BF116F2}" srcOrd="0" destOrd="0" presId="urn:microsoft.com/office/officeart/2005/8/layout/vList2"/>
    <dgm:cxn modelId="{638B6072-B316-4EB7-8DC3-CBB44EE6CA61}" type="presOf" srcId="{18C65D0A-9271-44E5-B028-F75DD894D683}" destId="{58C20580-5083-48BF-8513-AEE4FAF9E6BB}" srcOrd="0" destOrd="0" presId="urn:microsoft.com/office/officeart/2005/8/layout/vList2"/>
    <dgm:cxn modelId="{A18059AB-95F0-4CBA-8A3C-B89EE78125A8}" type="presOf" srcId="{92F88B58-D371-4E03-91BA-770854665EFB}" destId="{C5E941CC-2C85-4505-9C3F-258A9EAE1330}" srcOrd="0" destOrd="0" presId="urn:microsoft.com/office/officeart/2005/8/layout/vList2"/>
    <dgm:cxn modelId="{AEAFC4B4-F4CC-4CF7-B4B6-462D4298D1A6}" srcId="{18C65D0A-9271-44E5-B028-F75DD894D683}" destId="{EEC08892-4199-4C0A-A389-7E315F0222B0}" srcOrd="3" destOrd="0" parTransId="{78B9E256-5551-4B88-81CA-E22DAB1A8847}" sibTransId="{2BA9FEEC-773E-4F7C-86D6-B71E6152208C}"/>
    <dgm:cxn modelId="{1DBDA4D3-8DEC-49CF-B53A-0F6869671C91}" type="presOf" srcId="{ADC1C02E-B51E-4EB7-A5FC-5373CBF64032}" destId="{0BCA0FF9-7FC8-415F-A9C6-A93E6A2FA6D5}" srcOrd="0" destOrd="0" presId="urn:microsoft.com/office/officeart/2005/8/layout/vList2"/>
    <dgm:cxn modelId="{02A8DC52-02DB-4C33-9431-BCC88ED673E8}" type="presParOf" srcId="{58C20580-5083-48BF-8513-AEE4FAF9E6BB}" destId="{4F3F5284-FA26-44B7-9759-02D10BF116F2}" srcOrd="0" destOrd="0" presId="urn:microsoft.com/office/officeart/2005/8/layout/vList2"/>
    <dgm:cxn modelId="{782CB8FA-3457-4263-B40C-98EBE3A6C3D9}" type="presParOf" srcId="{58C20580-5083-48BF-8513-AEE4FAF9E6BB}" destId="{A1E65B0B-6C20-4109-9341-7D638C04397A}" srcOrd="1" destOrd="0" presId="urn:microsoft.com/office/officeart/2005/8/layout/vList2"/>
    <dgm:cxn modelId="{9463A095-3010-4A52-9FC1-3621DF70B4F0}" type="presParOf" srcId="{58C20580-5083-48BF-8513-AEE4FAF9E6BB}" destId="{0BCA0FF9-7FC8-415F-A9C6-A93E6A2FA6D5}" srcOrd="2" destOrd="0" presId="urn:microsoft.com/office/officeart/2005/8/layout/vList2"/>
    <dgm:cxn modelId="{366C6383-A5DC-4F5A-B503-6F4F6C527E71}" type="presParOf" srcId="{58C20580-5083-48BF-8513-AEE4FAF9E6BB}" destId="{A6DB18A7-D1AA-4F2B-B6A6-AF8876812D5B}" srcOrd="3" destOrd="0" presId="urn:microsoft.com/office/officeart/2005/8/layout/vList2"/>
    <dgm:cxn modelId="{1A00017C-C1D0-457B-95CD-0C558A951D33}" type="presParOf" srcId="{58C20580-5083-48BF-8513-AEE4FAF9E6BB}" destId="{C5E941CC-2C85-4505-9C3F-258A9EAE1330}" srcOrd="4" destOrd="0" presId="urn:microsoft.com/office/officeart/2005/8/layout/vList2"/>
    <dgm:cxn modelId="{7C2B4D90-0DCB-4FB8-8E7F-D743B7A6D8A8}" type="presParOf" srcId="{58C20580-5083-48BF-8513-AEE4FAF9E6BB}" destId="{2001B7DB-5334-4A88-82A6-88F4586BD3CF}" srcOrd="5" destOrd="0" presId="urn:microsoft.com/office/officeart/2005/8/layout/vList2"/>
    <dgm:cxn modelId="{F0250B49-5158-4285-B8CA-7F2A5936C6A2}" type="presParOf" srcId="{58C20580-5083-48BF-8513-AEE4FAF9E6BB}" destId="{58C9A4C9-AAA4-43DC-8500-E066371FEA59}" srcOrd="6"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8C65D0A-9271-44E5-B028-F75DD894D683}" type="doc">
      <dgm:prSet loTypeId="urn:microsoft.com/office/officeart/2005/8/layout/vList2" loCatId="list" qsTypeId="urn:microsoft.com/office/officeart/2005/8/quickstyle/simple1" qsCatId="simple" csTypeId="urn:microsoft.com/office/officeart/2005/8/colors/colorful1" csCatId="colorful" phldr="1"/>
      <dgm:spPr/>
      <dgm:t>
        <a:bodyPr/>
        <a:lstStyle/>
        <a:p>
          <a:endParaRPr lang="en-US"/>
        </a:p>
      </dgm:t>
    </dgm:pt>
    <dgm:pt modelId="{09FF8B87-E16F-411C-9769-023E52674624}">
      <dgm:prSet custT="1"/>
      <dgm:spPr/>
      <dgm:t>
        <a:bodyPr/>
        <a:lstStyle/>
        <a:p>
          <a:pPr>
            <a:lnSpc>
              <a:spcPct val="100000"/>
            </a:lnSpc>
          </a:pPr>
          <a:r>
            <a:rPr lang="en-IN" sz="1800" b="0" dirty="0">
              <a:solidFill>
                <a:schemeClr val="tx1"/>
              </a:solidFill>
            </a:rPr>
            <a:t>Building a budget splitter </a:t>
          </a:r>
          <a:r>
            <a:rPr lang="en-US" sz="1800" b="0" dirty="0">
              <a:solidFill>
                <a:schemeClr val="tx1"/>
              </a:solidFill>
            </a:rPr>
            <a:t>application </a:t>
          </a:r>
          <a:r>
            <a:rPr lang="en-IN" sz="1800" b="0" dirty="0">
              <a:solidFill>
                <a:schemeClr val="tx1"/>
              </a:solidFill>
            </a:rPr>
            <a:t>using fair division techniques. </a:t>
          </a:r>
        </a:p>
      </dgm:t>
    </dgm:pt>
    <dgm:pt modelId="{E148D732-7A14-436C-8236-8624733AB43A}" type="parTrans" cxnId="{20A4AC1D-F52A-4477-AADF-83DEF7E306DC}">
      <dgm:prSet/>
      <dgm:spPr/>
      <dgm:t>
        <a:bodyPr/>
        <a:lstStyle/>
        <a:p>
          <a:endParaRPr lang="en-IN"/>
        </a:p>
      </dgm:t>
    </dgm:pt>
    <dgm:pt modelId="{9E2D487C-0B22-49F7-837B-2A14CBCF5A0C}" type="sibTrans" cxnId="{20A4AC1D-F52A-4477-AADF-83DEF7E306DC}">
      <dgm:prSet/>
      <dgm:spPr/>
      <dgm:t>
        <a:bodyPr/>
        <a:lstStyle/>
        <a:p>
          <a:endParaRPr lang="en-IN"/>
        </a:p>
      </dgm:t>
    </dgm:pt>
    <dgm:pt modelId="{28838592-B4A7-4285-8ABF-24FCEFC94433}">
      <dgm:prSet custT="1"/>
      <dgm:spPr/>
      <dgm:t>
        <a:bodyPr/>
        <a:lstStyle/>
        <a:p>
          <a:pPr>
            <a:lnSpc>
              <a:spcPct val="100000"/>
            </a:lnSpc>
          </a:pPr>
          <a:r>
            <a:rPr lang="en-IN" sz="1800" b="0" dirty="0">
              <a:solidFill>
                <a:schemeClr val="tx1"/>
              </a:solidFill>
            </a:rPr>
            <a:t>By applying the concepts used in maximum flow algorithm on stored transaction dataset, resulting in simplified transactions </a:t>
          </a:r>
          <a:r>
            <a:rPr lang="en-US" sz="1800" b="0" dirty="0">
              <a:solidFill>
                <a:schemeClr val="tx1"/>
              </a:solidFill>
            </a:rPr>
            <a:t>with fair division method. </a:t>
          </a:r>
          <a:endParaRPr lang="en-IN" sz="1800" b="0" dirty="0">
            <a:solidFill>
              <a:schemeClr val="tx1"/>
            </a:solidFill>
          </a:endParaRPr>
        </a:p>
      </dgm:t>
    </dgm:pt>
    <dgm:pt modelId="{9D7DB680-EFB4-4D75-8DE0-D52C8E0EF952}" type="parTrans" cxnId="{6FCE5BF6-D5F9-46D2-A4C5-77FA6D9A4C2C}">
      <dgm:prSet/>
      <dgm:spPr/>
      <dgm:t>
        <a:bodyPr/>
        <a:lstStyle/>
        <a:p>
          <a:endParaRPr lang="en-IN"/>
        </a:p>
      </dgm:t>
    </dgm:pt>
    <dgm:pt modelId="{9717A5CA-D32D-4464-9843-1F5FA88CF3AD}" type="sibTrans" cxnId="{6FCE5BF6-D5F9-46D2-A4C5-77FA6D9A4C2C}">
      <dgm:prSet/>
      <dgm:spPr/>
      <dgm:t>
        <a:bodyPr/>
        <a:lstStyle/>
        <a:p>
          <a:endParaRPr lang="en-IN"/>
        </a:p>
      </dgm:t>
    </dgm:pt>
    <dgm:pt modelId="{41BD927E-9932-49A1-ADF3-1640230E1956}">
      <dgm:prSet custT="1"/>
      <dgm:spPr/>
      <dgm:t>
        <a:bodyPr/>
        <a:lstStyle/>
        <a:p>
          <a:pPr>
            <a:lnSpc>
              <a:spcPct val="100000"/>
            </a:lnSpc>
          </a:pPr>
          <a:r>
            <a:rPr lang="en-US" sz="1800" b="0" dirty="0">
              <a:solidFill>
                <a:schemeClr val="tx1"/>
              </a:solidFill>
            </a:rPr>
            <a:t>Completing the overall settlement  in an efficient manner. </a:t>
          </a:r>
          <a:endParaRPr lang="en-IN" sz="1800" b="0" dirty="0">
            <a:solidFill>
              <a:schemeClr val="tx1"/>
            </a:solidFill>
          </a:endParaRPr>
        </a:p>
      </dgm:t>
    </dgm:pt>
    <dgm:pt modelId="{6232A27B-C42C-4CDD-A54D-1287A89F6397}" type="parTrans" cxnId="{6E26AC5A-73C8-4C32-98C2-D1519C839504}">
      <dgm:prSet/>
      <dgm:spPr/>
      <dgm:t>
        <a:bodyPr/>
        <a:lstStyle/>
        <a:p>
          <a:endParaRPr lang="en-IN"/>
        </a:p>
      </dgm:t>
    </dgm:pt>
    <dgm:pt modelId="{7F8D60A4-3459-4374-8244-B9F0D3013DF8}" type="sibTrans" cxnId="{6E26AC5A-73C8-4C32-98C2-D1519C839504}">
      <dgm:prSet/>
      <dgm:spPr/>
      <dgm:t>
        <a:bodyPr/>
        <a:lstStyle/>
        <a:p>
          <a:endParaRPr lang="en-IN"/>
        </a:p>
      </dgm:t>
    </dgm:pt>
    <dgm:pt modelId="{5DABEF17-2A79-4222-9C77-B04D3A54F3AC}">
      <dgm:prSet custT="1"/>
      <dgm:spPr/>
      <dgm:t>
        <a:bodyPr/>
        <a:lstStyle/>
        <a:p>
          <a:pPr>
            <a:lnSpc>
              <a:spcPct val="100000"/>
            </a:lnSpc>
          </a:pPr>
          <a:r>
            <a:rPr lang="en-IN" sz="1800" b="0" dirty="0">
              <a:solidFill>
                <a:schemeClr val="tx1"/>
              </a:solidFill>
            </a:rPr>
            <a:t>Storing and </a:t>
          </a:r>
          <a:r>
            <a:rPr lang="en-US" sz="1800" b="0" dirty="0">
              <a:solidFill>
                <a:schemeClr val="tx1"/>
              </a:solidFill>
            </a:rPr>
            <a:t>maintaining user’s data and transactions details.</a:t>
          </a:r>
        </a:p>
      </dgm:t>
    </dgm:pt>
    <dgm:pt modelId="{24E43005-D09D-4915-90C5-278CEC20CE4D}" type="parTrans" cxnId="{2F979E21-8B84-49B3-A2B4-7A9217F0A215}">
      <dgm:prSet/>
      <dgm:spPr/>
      <dgm:t>
        <a:bodyPr/>
        <a:lstStyle/>
        <a:p>
          <a:endParaRPr lang="en-IN"/>
        </a:p>
      </dgm:t>
    </dgm:pt>
    <dgm:pt modelId="{1718A3B2-4826-4D20-804D-99CE1BF4BB82}" type="sibTrans" cxnId="{2F979E21-8B84-49B3-A2B4-7A9217F0A215}">
      <dgm:prSet/>
      <dgm:spPr/>
      <dgm:t>
        <a:bodyPr/>
        <a:lstStyle/>
        <a:p>
          <a:endParaRPr lang="en-IN"/>
        </a:p>
      </dgm:t>
    </dgm:pt>
    <dgm:pt modelId="{70E68E70-F322-4EE6-8969-A5029549392F}">
      <dgm:prSet custT="1"/>
      <dgm:spPr/>
      <dgm:t>
        <a:bodyPr/>
        <a:lstStyle/>
        <a:p>
          <a:pPr>
            <a:lnSpc>
              <a:spcPct val="100000"/>
            </a:lnSpc>
          </a:pPr>
          <a:r>
            <a:rPr lang="en-US" sz="1800" b="0" dirty="0">
              <a:solidFill>
                <a:schemeClr val="tx1"/>
              </a:solidFill>
            </a:rPr>
            <a:t>Visualizing the expenses of a user in different categories.</a:t>
          </a:r>
          <a:endParaRPr lang="en-IN" sz="1800" b="0" dirty="0">
            <a:solidFill>
              <a:schemeClr val="tx1"/>
            </a:solidFill>
          </a:endParaRPr>
        </a:p>
      </dgm:t>
    </dgm:pt>
    <dgm:pt modelId="{0E8B0E22-FF70-4F6B-A636-274F52DC380E}" type="parTrans" cxnId="{CF3D7188-692F-4CAA-B5C6-D37193DA3586}">
      <dgm:prSet/>
      <dgm:spPr/>
      <dgm:t>
        <a:bodyPr/>
        <a:lstStyle/>
        <a:p>
          <a:endParaRPr lang="en-IN"/>
        </a:p>
      </dgm:t>
    </dgm:pt>
    <dgm:pt modelId="{6B26847E-D9B8-40A3-8F41-5D15550881DD}" type="sibTrans" cxnId="{CF3D7188-692F-4CAA-B5C6-D37193DA3586}">
      <dgm:prSet/>
      <dgm:spPr/>
      <dgm:t>
        <a:bodyPr/>
        <a:lstStyle/>
        <a:p>
          <a:endParaRPr lang="en-IN"/>
        </a:p>
      </dgm:t>
    </dgm:pt>
    <dgm:pt modelId="{58C20580-5083-48BF-8513-AEE4FAF9E6BB}" type="pres">
      <dgm:prSet presAssocID="{18C65D0A-9271-44E5-B028-F75DD894D683}" presName="linear" presStyleCnt="0">
        <dgm:presLayoutVars>
          <dgm:animLvl val="lvl"/>
          <dgm:resizeHandles val="exact"/>
        </dgm:presLayoutVars>
      </dgm:prSet>
      <dgm:spPr/>
    </dgm:pt>
    <dgm:pt modelId="{40AE4EC0-68F4-46D5-A1D0-74AADFC2CA08}" type="pres">
      <dgm:prSet presAssocID="{09FF8B87-E16F-411C-9769-023E52674624}" presName="parentText" presStyleLbl="node1" presStyleIdx="0" presStyleCnt="5">
        <dgm:presLayoutVars>
          <dgm:chMax val="0"/>
          <dgm:bulletEnabled val="1"/>
        </dgm:presLayoutVars>
      </dgm:prSet>
      <dgm:spPr/>
    </dgm:pt>
    <dgm:pt modelId="{301401EB-DB45-48D6-997F-F653A5C62A7E}" type="pres">
      <dgm:prSet presAssocID="{9E2D487C-0B22-49F7-837B-2A14CBCF5A0C}" presName="spacer" presStyleCnt="0"/>
      <dgm:spPr/>
    </dgm:pt>
    <dgm:pt modelId="{EAC8ABF3-B17F-457D-8F1B-4861855AC484}" type="pres">
      <dgm:prSet presAssocID="{28838592-B4A7-4285-8ABF-24FCEFC94433}" presName="parentText" presStyleLbl="node1" presStyleIdx="1" presStyleCnt="5">
        <dgm:presLayoutVars>
          <dgm:chMax val="0"/>
          <dgm:bulletEnabled val="1"/>
        </dgm:presLayoutVars>
      </dgm:prSet>
      <dgm:spPr/>
    </dgm:pt>
    <dgm:pt modelId="{AC5ED2BB-829C-4EDF-B1F6-F214CF1DBB74}" type="pres">
      <dgm:prSet presAssocID="{9717A5CA-D32D-4464-9843-1F5FA88CF3AD}" presName="spacer" presStyleCnt="0"/>
      <dgm:spPr/>
    </dgm:pt>
    <dgm:pt modelId="{106DAFD8-922A-402A-A568-B1DCAB0333DD}" type="pres">
      <dgm:prSet presAssocID="{41BD927E-9932-49A1-ADF3-1640230E1956}" presName="parentText" presStyleLbl="node1" presStyleIdx="2" presStyleCnt="5">
        <dgm:presLayoutVars>
          <dgm:chMax val="0"/>
          <dgm:bulletEnabled val="1"/>
        </dgm:presLayoutVars>
      </dgm:prSet>
      <dgm:spPr/>
    </dgm:pt>
    <dgm:pt modelId="{09DB5CFA-C7CA-44B4-80A7-47A4A4D33BFB}" type="pres">
      <dgm:prSet presAssocID="{7F8D60A4-3459-4374-8244-B9F0D3013DF8}" presName="spacer" presStyleCnt="0"/>
      <dgm:spPr/>
    </dgm:pt>
    <dgm:pt modelId="{B8EC943B-EA24-469C-8946-CA7819B3FEE2}" type="pres">
      <dgm:prSet presAssocID="{5DABEF17-2A79-4222-9C77-B04D3A54F3AC}" presName="parentText" presStyleLbl="node1" presStyleIdx="3" presStyleCnt="5">
        <dgm:presLayoutVars>
          <dgm:chMax val="0"/>
          <dgm:bulletEnabled val="1"/>
        </dgm:presLayoutVars>
      </dgm:prSet>
      <dgm:spPr/>
    </dgm:pt>
    <dgm:pt modelId="{065C9E16-6034-483F-BD73-622654336C68}" type="pres">
      <dgm:prSet presAssocID="{1718A3B2-4826-4D20-804D-99CE1BF4BB82}" presName="spacer" presStyleCnt="0"/>
      <dgm:spPr/>
    </dgm:pt>
    <dgm:pt modelId="{40BB1FC7-5A60-456C-A745-09C094C75F20}" type="pres">
      <dgm:prSet presAssocID="{70E68E70-F322-4EE6-8969-A5029549392F}" presName="parentText" presStyleLbl="node1" presStyleIdx="4" presStyleCnt="5">
        <dgm:presLayoutVars>
          <dgm:chMax val="0"/>
          <dgm:bulletEnabled val="1"/>
        </dgm:presLayoutVars>
      </dgm:prSet>
      <dgm:spPr/>
    </dgm:pt>
  </dgm:ptLst>
  <dgm:cxnLst>
    <dgm:cxn modelId="{9EC11B15-A410-4ED4-9245-29CB4E8DB9A9}" type="presOf" srcId="{41BD927E-9932-49A1-ADF3-1640230E1956}" destId="{106DAFD8-922A-402A-A568-B1DCAB0333DD}" srcOrd="0" destOrd="0" presId="urn:microsoft.com/office/officeart/2005/8/layout/vList2"/>
    <dgm:cxn modelId="{4AB2AE1B-4AC2-4952-8785-D9DBEC63337E}" type="presOf" srcId="{09FF8B87-E16F-411C-9769-023E52674624}" destId="{40AE4EC0-68F4-46D5-A1D0-74AADFC2CA08}" srcOrd="0" destOrd="0" presId="urn:microsoft.com/office/officeart/2005/8/layout/vList2"/>
    <dgm:cxn modelId="{20A4AC1D-F52A-4477-AADF-83DEF7E306DC}" srcId="{18C65D0A-9271-44E5-B028-F75DD894D683}" destId="{09FF8B87-E16F-411C-9769-023E52674624}" srcOrd="0" destOrd="0" parTransId="{E148D732-7A14-436C-8236-8624733AB43A}" sibTransId="{9E2D487C-0B22-49F7-837B-2A14CBCF5A0C}"/>
    <dgm:cxn modelId="{2F979E21-8B84-49B3-A2B4-7A9217F0A215}" srcId="{18C65D0A-9271-44E5-B028-F75DD894D683}" destId="{5DABEF17-2A79-4222-9C77-B04D3A54F3AC}" srcOrd="3" destOrd="0" parTransId="{24E43005-D09D-4915-90C5-278CEC20CE4D}" sibTransId="{1718A3B2-4826-4D20-804D-99CE1BF4BB82}"/>
    <dgm:cxn modelId="{638B6072-B316-4EB7-8DC3-CBB44EE6CA61}" type="presOf" srcId="{18C65D0A-9271-44E5-B028-F75DD894D683}" destId="{58C20580-5083-48BF-8513-AEE4FAF9E6BB}" srcOrd="0" destOrd="0" presId="urn:microsoft.com/office/officeart/2005/8/layout/vList2"/>
    <dgm:cxn modelId="{6E26AC5A-73C8-4C32-98C2-D1519C839504}" srcId="{18C65D0A-9271-44E5-B028-F75DD894D683}" destId="{41BD927E-9932-49A1-ADF3-1640230E1956}" srcOrd="2" destOrd="0" parTransId="{6232A27B-C42C-4CDD-A54D-1287A89F6397}" sibTransId="{7F8D60A4-3459-4374-8244-B9F0D3013DF8}"/>
    <dgm:cxn modelId="{F34F0780-0B19-47D4-8F6A-B2D086675CF5}" type="presOf" srcId="{70E68E70-F322-4EE6-8969-A5029549392F}" destId="{40BB1FC7-5A60-456C-A745-09C094C75F20}" srcOrd="0" destOrd="0" presId="urn:microsoft.com/office/officeart/2005/8/layout/vList2"/>
    <dgm:cxn modelId="{CF3D7188-692F-4CAA-B5C6-D37193DA3586}" srcId="{18C65D0A-9271-44E5-B028-F75DD894D683}" destId="{70E68E70-F322-4EE6-8969-A5029549392F}" srcOrd="4" destOrd="0" parTransId="{0E8B0E22-FF70-4F6B-A636-274F52DC380E}" sibTransId="{6B26847E-D9B8-40A3-8F41-5D15550881DD}"/>
    <dgm:cxn modelId="{0BEF478E-25A3-439F-963A-D5291C986586}" type="presOf" srcId="{28838592-B4A7-4285-8ABF-24FCEFC94433}" destId="{EAC8ABF3-B17F-457D-8F1B-4861855AC484}" srcOrd="0" destOrd="0" presId="urn:microsoft.com/office/officeart/2005/8/layout/vList2"/>
    <dgm:cxn modelId="{5B00E9C5-0FB2-4349-97CE-28EC94CF5487}" type="presOf" srcId="{5DABEF17-2A79-4222-9C77-B04D3A54F3AC}" destId="{B8EC943B-EA24-469C-8946-CA7819B3FEE2}" srcOrd="0" destOrd="0" presId="urn:microsoft.com/office/officeart/2005/8/layout/vList2"/>
    <dgm:cxn modelId="{6FCE5BF6-D5F9-46D2-A4C5-77FA6D9A4C2C}" srcId="{18C65D0A-9271-44E5-B028-F75DD894D683}" destId="{28838592-B4A7-4285-8ABF-24FCEFC94433}" srcOrd="1" destOrd="0" parTransId="{9D7DB680-EFB4-4D75-8DE0-D52C8E0EF952}" sibTransId="{9717A5CA-D32D-4464-9843-1F5FA88CF3AD}"/>
    <dgm:cxn modelId="{416505EA-5754-4E73-A9B0-04F365AE77F4}" type="presParOf" srcId="{58C20580-5083-48BF-8513-AEE4FAF9E6BB}" destId="{40AE4EC0-68F4-46D5-A1D0-74AADFC2CA08}" srcOrd="0" destOrd="0" presId="urn:microsoft.com/office/officeart/2005/8/layout/vList2"/>
    <dgm:cxn modelId="{0096C3BF-67F2-480A-97EB-9B6639258DBA}" type="presParOf" srcId="{58C20580-5083-48BF-8513-AEE4FAF9E6BB}" destId="{301401EB-DB45-48D6-997F-F653A5C62A7E}" srcOrd="1" destOrd="0" presId="urn:microsoft.com/office/officeart/2005/8/layout/vList2"/>
    <dgm:cxn modelId="{118E8132-C7B9-4439-9E9E-DFF6753B4630}" type="presParOf" srcId="{58C20580-5083-48BF-8513-AEE4FAF9E6BB}" destId="{EAC8ABF3-B17F-457D-8F1B-4861855AC484}" srcOrd="2" destOrd="0" presId="urn:microsoft.com/office/officeart/2005/8/layout/vList2"/>
    <dgm:cxn modelId="{BD05221C-708A-4E9B-8D33-02DC9C4F1B7E}" type="presParOf" srcId="{58C20580-5083-48BF-8513-AEE4FAF9E6BB}" destId="{AC5ED2BB-829C-4EDF-B1F6-F214CF1DBB74}" srcOrd="3" destOrd="0" presId="urn:microsoft.com/office/officeart/2005/8/layout/vList2"/>
    <dgm:cxn modelId="{894B0D41-6984-4A38-8B9B-15C81A62EB61}" type="presParOf" srcId="{58C20580-5083-48BF-8513-AEE4FAF9E6BB}" destId="{106DAFD8-922A-402A-A568-B1DCAB0333DD}" srcOrd="4" destOrd="0" presId="urn:microsoft.com/office/officeart/2005/8/layout/vList2"/>
    <dgm:cxn modelId="{B9F4EA27-30CC-4CC7-B91C-D226C557D3F8}" type="presParOf" srcId="{58C20580-5083-48BF-8513-AEE4FAF9E6BB}" destId="{09DB5CFA-C7CA-44B4-80A7-47A4A4D33BFB}" srcOrd="5" destOrd="0" presId="urn:microsoft.com/office/officeart/2005/8/layout/vList2"/>
    <dgm:cxn modelId="{BAD3857E-0625-4D40-A325-567587060854}" type="presParOf" srcId="{58C20580-5083-48BF-8513-AEE4FAF9E6BB}" destId="{B8EC943B-EA24-469C-8946-CA7819B3FEE2}" srcOrd="6" destOrd="0" presId="urn:microsoft.com/office/officeart/2005/8/layout/vList2"/>
    <dgm:cxn modelId="{CCEAD67C-D8A4-41DE-BBD7-2FE46363346F}" type="presParOf" srcId="{58C20580-5083-48BF-8513-AEE4FAF9E6BB}" destId="{065C9E16-6034-483F-BD73-622654336C68}" srcOrd="7" destOrd="0" presId="urn:microsoft.com/office/officeart/2005/8/layout/vList2"/>
    <dgm:cxn modelId="{6CDF50E7-23C9-443C-A594-4860BC74EA93}" type="presParOf" srcId="{58C20580-5083-48BF-8513-AEE4FAF9E6BB}" destId="{40BB1FC7-5A60-456C-A745-09C094C75F20}" srcOrd="8"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F78D811-56F8-4531-9917-9CAE957A86EC}"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C0007933-1B81-48D7-B34D-A1810BF453B4}">
      <dgm:prSet/>
      <dgm:spPr/>
      <dgm:t>
        <a:bodyPr/>
        <a:lstStyle/>
        <a:p>
          <a:r>
            <a:rPr lang="en-US" b="1" u="sng" dirty="0">
              <a:solidFill>
                <a:schemeClr val="tx1"/>
              </a:solidFill>
            </a:rPr>
            <a:t>Settle all dues</a:t>
          </a:r>
          <a:r>
            <a:rPr lang="en-US" dirty="0">
              <a:solidFill>
                <a:schemeClr val="tx1"/>
              </a:solidFill>
            </a:rPr>
            <a:t>: Our objective is to settle all the dues or debts amongst the group of people. We will try to minimize total number of transactions to be made.</a:t>
          </a:r>
        </a:p>
      </dgm:t>
    </dgm:pt>
    <dgm:pt modelId="{2B5E1130-EBCF-4FFB-81C0-6A69C4B549A4}" type="parTrans" cxnId="{F7C026F5-C54B-4B5D-9544-B69206F32FE8}">
      <dgm:prSet/>
      <dgm:spPr/>
      <dgm:t>
        <a:bodyPr/>
        <a:lstStyle/>
        <a:p>
          <a:endParaRPr lang="en-US"/>
        </a:p>
      </dgm:t>
    </dgm:pt>
    <dgm:pt modelId="{2E59E470-7634-4D04-9D76-A8B40752DAA8}" type="sibTrans" cxnId="{F7C026F5-C54B-4B5D-9544-B69206F32FE8}">
      <dgm:prSet/>
      <dgm:spPr/>
      <dgm:t>
        <a:bodyPr/>
        <a:lstStyle/>
        <a:p>
          <a:endParaRPr lang="en-US"/>
        </a:p>
      </dgm:t>
    </dgm:pt>
    <dgm:pt modelId="{1BA13A72-B86F-44D4-A5EA-D5E29167FF68}">
      <dgm:prSet/>
      <dgm:spPr/>
      <dgm:t>
        <a:bodyPr/>
        <a:lstStyle/>
        <a:p>
          <a:r>
            <a:rPr lang="en-US" b="1" u="sng" dirty="0">
              <a:solidFill>
                <a:schemeClr val="tx1"/>
              </a:solidFill>
            </a:rPr>
            <a:t>Fair Transactions</a:t>
          </a:r>
          <a:r>
            <a:rPr lang="en-US" dirty="0">
              <a:solidFill>
                <a:schemeClr val="tx1"/>
              </a:solidFill>
            </a:rPr>
            <a:t>: We must ensure that all the transactions are fair and completed and see that nobody ends up paying anyone less or more than their share. </a:t>
          </a:r>
        </a:p>
      </dgm:t>
    </dgm:pt>
    <dgm:pt modelId="{F79F68AA-D742-4C4C-AD5A-A79495EE3D26}" type="parTrans" cxnId="{8D9FF47D-6D43-4BF9-8BF4-C5BECD3E084E}">
      <dgm:prSet/>
      <dgm:spPr/>
      <dgm:t>
        <a:bodyPr/>
        <a:lstStyle/>
        <a:p>
          <a:endParaRPr lang="en-US"/>
        </a:p>
      </dgm:t>
    </dgm:pt>
    <dgm:pt modelId="{FD91DF5D-F941-48E8-8DC3-BFA2E01AC32D}" type="sibTrans" cxnId="{8D9FF47D-6D43-4BF9-8BF4-C5BECD3E084E}">
      <dgm:prSet/>
      <dgm:spPr/>
      <dgm:t>
        <a:bodyPr/>
        <a:lstStyle/>
        <a:p>
          <a:endParaRPr lang="en-US"/>
        </a:p>
      </dgm:t>
    </dgm:pt>
    <dgm:pt modelId="{43A0C157-AE55-4C44-B96B-19F6BC643D75}">
      <dgm:prSet/>
      <dgm:spPr/>
      <dgm:t>
        <a:bodyPr/>
        <a:lstStyle/>
        <a:p>
          <a:r>
            <a:rPr lang="en-US" b="1" u="sng" dirty="0">
              <a:solidFill>
                <a:schemeClr val="tx1"/>
              </a:solidFill>
            </a:rPr>
            <a:t>Visualizing Spending Habits</a:t>
          </a:r>
          <a:r>
            <a:rPr lang="en-US" dirty="0">
              <a:solidFill>
                <a:schemeClr val="tx1"/>
              </a:solidFill>
            </a:rPr>
            <a:t>: We will use the past transactions to help the user learn about his/her spending habits.</a:t>
          </a:r>
        </a:p>
      </dgm:t>
    </dgm:pt>
    <dgm:pt modelId="{D688BD9E-7F9C-480C-BC3A-E5CB2FEF4A7E}" type="parTrans" cxnId="{58835E36-F7EF-45A8-9D83-0647D57711E9}">
      <dgm:prSet/>
      <dgm:spPr/>
      <dgm:t>
        <a:bodyPr/>
        <a:lstStyle/>
        <a:p>
          <a:endParaRPr lang="en-US"/>
        </a:p>
      </dgm:t>
    </dgm:pt>
    <dgm:pt modelId="{6D708BAB-9B50-4E1C-9AA3-6E84CCC08ABD}" type="sibTrans" cxnId="{58835E36-F7EF-45A8-9D83-0647D57711E9}">
      <dgm:prSet/>
      <dgm:spPr/>
      <dgm:t>
        <a:bodyPr/>
        <a:lstStyle/>
        <a:p>
          <a:endParaRPr lang="en-US"/>
        </a:p>
      </dgm:t>
    </dgm:pt>
    <dgm:pt modelId="{9093F2B3-8D3C-4561-858A-1AC5F69BDAF8}" type="pres">
      <dgm:prSet presAssocID="{4F78D811-56F8-4531-9917-9CAE957A86EC}" presName="linear" presStyleCnt="0">
        <dgm:presLayoutVars>
          <dgm:animLvl val="lvl"/>
          <dgm:resizeHandles val="exact"/>
        </dgm:presLayoutVars>
      </dgm:prSet>
      <dgm:spPr/>
    </dgm:pt>
    <dgm:pt modelId="{A3D5DE81-A645-4F0D-9DE4-BAD3609F0107}" type="pres">
      <dgm:prSet presAssocID="{C0007933-1B81-48D7-B34D-A1810BF453B4}" presName="parentText" presStyleLbl="node1" presStyleIdx="0" presStyleCnt="3">
        <dgm:presLayoutVars>
          <dgm:chMax val="0"/>
          <dgm:bulletEnabled val="1"/>
        </dgm:presLayoutVars>
      </dgm:prSet>
      <dgm:spPr/>
    </dgm:pt>
    <dgm:pt modelId="{ECED157B-A896-4957-AF2B-B16343F34D11}" type="pres">
      <dgm:prSet presAssocID="{2E59E470-7634-4D04-9D76-A8B40752DAA8}" presName="spacer" presStyleCnt="0"/>
      <dgm:spPr/>
    </dgm:pt>
    <dgm:pt modelId="{B063FB03-C225-41F4-8582-F1AB8BBBB4EE}" type="pres">
      <dgm:prSet presAssocID="{1BA13A72-B86F-44D4-A5EA-D5E29167FF68}" presName="parentText" presStyleLbl="node1" presStyleIdx="1" presStyleCnt="3">
        <dgm:presLayoutVars>
          <dgm:chMax val="0"/>
          <dgm:bulletEnabled val="1"/>
        </dgm:presLayoutVars>
      </dgm:prSet>
      <dgm:spPr/>
    </dgm:pt>
    <dgm:pt modelId="{EB7B0327-4B94-4B3D-8223-AFBEFC00E48D}" type="pres">
      <dgm:prSet presAssocID="{FD91DF5D-F941-48E8-8DC3-BFA2E01AC32D}" presName="spacer" presStyleCnt="0"/>
      <dgm:spPr/>
    </dgm:pt>
    <dgm:pt modelId="{75A83032-64A0-4793-8BF6-6E851C72201F}" type="pres">
      <dgm:prSet presAssocID="{43A0C157-AE55-4C44-B96B-19F6BC643D75}" presName="parentText" presStyleLbl="node1" presStyleIdx="2" presStyleCnt="3">
        <dgm:presLayoutVars>
          <dgm:chMax val="0"/>
          <dgm:bulletEnabled val="1"/>
        </dgm:presLayoutVars>
      </dgm:prSet>
      <dgm:spPr/>
    </dgm:pt>
  </dgm:ptLst>
  <dgm:cxnLst>
    <dgm:cxn modelId="{58835E36-F7EF-45A8-9D83-0647D57711E9}" srcId="{4F78D811-56F8-4531-9917-9CAE957A86EC}" destId="{43A0C157-AE55-4C44-B96B-19F6BC643D75}" srcOrd="2" destOrd="0" parTransId="{D688BD9E-7F9C-480C-BC3A-E5CB2FEF4A7E}" sibTransId="{6D708BAB-9B50-4E1C-9AA3-6E84CCC08ABD}"/>
    <dgm:cxn modelId="{7B522E3D-AE28-469F-8DC5-92A8BBCF375C}" type="presOf" srcId="{4F78D811-56F8-4531-9917-9CAE957A86EC}" destId="{9093F2B3-8D3C-4561-858A-1AC5F69BDAF8}" srcOrd="0" destOrd="0" presId="urn:microsoft.com/office/officeart/2005/8/layout/vList2"/>
    <dgm:cxn modelId="{5C006E63-AF11-4F04-AEB4-2FEFD1C5B3F9}" type="presOf" srcId="{C0007933-1B81-48D7-B34D-A1810BF453B4}" destId="{A3D5DE81-A645-4F0D-9DE4-BAD3609F0107}" srcOrd="0" destOrd="0" presId="urn:microsoft.com/office/officeart/2005/8/layout/vList2"/>
    <dgm:cxn modelId="{D5226D64-2A8B-4AA7-823B-FB39C2EBFBAA}" type="presOf" srcId="{1BA13A72-B86F-44D4-A5EA-D5E29167FF68}" destId="{B063FB03-C225-41F4-8582-F1AB8BBBB4EE}" srcOrd="0" destOrd="0" presId="urn:microsoft.com/office/officeart/2005/8/layout/vList2"/>
    <dgm:cxn modelId="{8D9FF47D-6D43-4BF9-8BF4-C5BECD3E084E}" srcId="{4F78D811-56F8-4531-9917-9CAE957A86EC}" destId="{1BA13A72-B86F-44D4-A5EA-D5E29167FF68}" srcOrd="1" destOrd="0" parTransId="{F79F68AA-D742-4C4C-AD5A-A79495EE3D26}" sibTransId="{FD91DF5D-F941-48E8-8DC3-BFA2E01AC32D}"/>
    <dgm:cxn modelId="{29BDE8C8-CBCB-4D40-8FF4-7BCCE909345E}" type="presOf" srcId="{43A0C157-AE55-4C44-B96B-19F6BC643D75}" destId="{75A83032-64A0-4793-8BF6-6E851C72201F}" srcOrd="0" destOrd="0" presId="urn:microsoft.com/office/officeart/2005/8/layout/vList2"/>
    <dgm:cxn modelId="{F7C026F5-C54B-4B5D-9544-B69206F32FE8}" srcId="{4F78D811-56F8-4531-9917-9CAE957A86EC}" destId="{C0007933-1B81-48D7-B34D-A1810BF453B4}" srcOrd="0" destOrd="0" parTransId="{2B5E1130-EBCF-4FFB-81C0-6A69C4B549A4}" sibTransId="{2E59E470-7634-4D04-9D76-A8B40752DAA8}"/>
    <dgm:cxn modelId="{AAACF922-D1AF-4BB0-BE27-94E0B813FD16}" type="presParOf" srcId="{9093F2B3-8D3C-4561-858A-1AC5F69BDAF8}" destId="{A3D5DE81-A645-4F0D-9DE4-BAD3609F0107}" srcOrd="0" destOrd="0" presId="urn:microsoft.com/office/officeart/2005/8/layout/vList2"/>
    <dgm:cxn modelId="{0E965ECD-7B8D-45C0-B2B8-2AB9D8ACC71C}" type="presParOf" srcId="{9093F2B3-8D3C-4561-858A-1AC5F69BDAF8}" destId="{ECED157B-A896-4957-AF2B-B16343F34D11}" srcOrd="1" destOrd="0" presId="urn:microsoft.com/office/officeart/2005/8/layout/vList2"/>
    <dgm:cxn modelId="{6345CEF8-6977-4310-A3EB-5DD574B6F80C}" type="presParOf" srcId="{9093F2B3-8D3C-4561-858A-1AC5F69BDAF8}" destId="{B063FB03-C225-41F4-8582-F1AB8BBBB4EE}" srcOrd="2" destOrd="0" presId="urn:microsoft.com/office/officeart/2005/8/layout/vList2"/>
    <dgm:cxn modelId="{7203B366-42F4-45E7-B31A-44BEB918A1A2}" type="presParOf" srcId="{9093F2B3-8D3C-4561-858A-1AC5F69BDAF8}" destId="{EB7B0327-4B94-4B3D-8223-AFBEFC00E48D}" srcOrd="3" destOrd="0" presId="urn:microsoft.com/office/officeart/2005/8/layout/vList2"/>
    <dgm:cxn modelId="{BE296C69-EF3B-4790-907E-A10C20472C54}" type="presParOf" srcId="{9093F2B3-8D3C-4561-858A-1AC5F69BDAF8}" destId="{75A83032-64A0-4793-8BF6-6E851C72201F}"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8C65D0A-9271-44E5-B028-F75DD894D683}" type="doc">
      <dgm:prSet loTypeId="urn:microsoft.com/office/officeart/2005/8/layout/vList2" loCatId="list" qsTypeId="urn:microsoft.com/office/officeart/2005/8/quickstyle/simple1" qsCatId="simple" csTypeId="urn:microsoft.com/office/officeart/2005/8/colors/colorful1" csCatId="colorful" phldr="1"/>
      <dgm:spPr/>
      <dgm:t>
        <a:bodyPr/>
        <a:lstStyle/>
        <a:p>
          <a:endParaRPr lang="en-US"/>
        </a:p>
      </dgm:t>
    </dgm:pt>
    <dgm:pt modelId="{F4BDDD9C-DD89-4A21-83EA-CEC0A8EAB2C7}">
      <dgm:prSet custT="1"/>
      <dgm:spPr/>
      <dgm:t>
        <a:bodyPr/>
        <a:lstStyle/>
        <a:p>
          <a:pPr>
            <a:lnSpc>
              <a:spcPct val="100000"/>
            </a:lnSpc>
          </a:pPr>
          <a:r>
            <a:rPr lang="en-US" sz="1800" dirty="0">
              <a:solidFill>
                <a:schemeClr val="tx1"/>
              </a:solidFill>
            </a:rPr>
            <a:t>Studying various maxflow algorithms (Dinic’s Maxflow Algorithm, Ford Fulkerson Algorithm).</a:t>
          </a:r>
        </a:p>
      </dgm:t>
    </dgm:pt>
    <dgm:pt modelId="{605D5AB5-E35D-4BB2-B99F-EE1473DFB066}" type="parTrans" cxnId="{614D27C8-FDFF-42DF-9D8E-0898E8A49674}">
      <dgm:prSet/>
      <dgm:spPr/>
      <dgm:t>
        <a:bodyPr/>
        <a:lstStyle/>
        <a:p>
          <a:endParaRPr lang="en-IN"/>
        </a:p>
      </dgm:t>
    </dgm:pt>
    <dgm:pt modelId="{34EF4792-9CC7-42A1-9EA3-7DE51838DD12}" type="sibTrans" cxnId="{614D27C8-FDFF-42DF-9D8E-0898E8A49674}">
      <dgm:prSet/>
      <dgm:spPr/>
      <dgm:t>
        <a:bodyPr/>
        <a:lstStyle/>
        <a:p>
          <a:endParaRPr lang="en-IN"/>
        </a:p>
      </dgm:t>
    </dgm:pt>
    <dgm:pt modelId="{DB8D3CD1-0826-4E91-A77D-31BDB0548BE3}">
      <dgm:prSet custT="1"/>
      <dgm:spPr/>
      <dgm:t>
        <a:bodyPr/>
        <a:lstStyle/>
        <a:p>
          <a:pPr>
            <a:lnSpc>
              <a:spcPct val="100000"/>
            </a:lnSpc>
          </a:pPr>
          <a:r>
            <a:rPr lang="en-US" sz="1800" dirty="0">
              <a:solidFill>
                <a:schemeClr val="tx1"/>
              </a:solidFill>
            </a:rPr>
            <a:t>Advantage of using Ford Fulkerson Algorithm over Dinic’s is that it has lesser time complexity. So, it is used to calculate the maxflow in our program. </a:t>
          </a:r>
        </a:p>
      </dgm:t>
    </dgm:pt>
    <dgm:pt modelId="{0DAA37C4-62C8-48CE-90E1-350427B056DB}" type="parTrans" cxnId="{44012F7A-0396-4DA5-A264-BE6A880CECB7}">
      <dgm:prSet/>
      <dgm:spPr/>
      <dgm:t>
        <a:bodyPr/>
        <a:lstStyle/>
        <a:p>
          <a:endParaRPr lang="en-IN"/>
        </a:p>
      </dgm:t>
    </dgm:pt>
    <dgm:pt modelId="{D5E90191-579C-4A6F-8E15-08F43B08784B}" type="sibTrans" cxnId="{44012F7A-0396-4DA5-A264-BE6A880CECB7}">
      <dgm:prSet/>
      <dgm:spPr/>
      <dgm:t>
        <a:bodyPr/>
        <a:lstStyle/>
        <a:p>
          <a:endParaRPr lang="en-IN"/>
        </a:p>
      </dgm:t>
    </dgm:pt>
    <dgm:pt modelId="{D2F454C1-6049-4FC3-8AE6-D5B1C82D9C90}">
      <dgm:prSet custT="1"/>
      <dgm:spPr/>
      <dgm:t>
        <a:bodyPr/>
        <a:lstStyle/>
        <a:p>
          <a:pPr>
            <a:lnSpc>
              <a:spcPct val="100000"/>
            </a:lnSpc>
          </a:pPr>
          <a:r>
            <a:rPr lang="en-US" sz="1800">
              <a:solidFill>
                <a:schemeClr val="tx1"/>
              </a:solidFill>
            </a:rPr>
            <a:t>Settling the debts among users in an optimal and unbiased manner.</a:t>
          </a:r>
          <a:endParaRPr lang="en-US" sz="1800" dirty="0">
            <a:solidFill>
              <a:schemeClr val="tx1"/>
            </a:solidFill>
          </a:endParaRPr>
        </a:p>
      </dgm:t>
    </dgm:pt>
    <dgm:pt modelId="{F58D8F24-6B4F-4B94-804E-23C41AD787ED}" type="parTrans" cxnId="{A9800F3A-3F3E-4179-AE14-0AE50EA4B763}">
      <dgm:prSet/>
      <dgm:spPr/>
      <dgm:t>
        <a:bodyPr/>
        <a:lstStyle/>
        <a:p>
          <a:endParaRPr lang="en-IN"/>
        </a:p>
      </dgm:t>
    </dgm:pt>
    <dgm:pt modelId="{8F5678C4-813C-4C62-9C7F-F4BA93CEB03B}" type="sibTrans" cxnId="{A9800F3A-3F3E-4179-AE14-0AE50EA4B763}">
      <dgm:prSet/>
      <dgm:spPr/>
      <dgm:t>
        <a:bodyPr/>
        <a:lstStyle/>
        <a:p>
          <a:endParaRPr lang="en-IN"/>
        </a:p>
      </dgm:t>
    </dgm:pt>
    <dgm:pt modelId="{91DD0B0B-EA15-413D-BDF9-D9EBBB0F80AA}">
      <dgm:prSet custT="1"/>
      <dgm:spPr/>
      <dgm:t>
        <a:bodyPr/>
        <a:lstStyle/>
        <a:p>
          <a:pPr>
            <a:lnSpc>
              <a:spcPct val="100000"/>
            </a:lnSpc>
          </a:pPr>
          <a:r>
            <a:rPr lang="en-US" sz="1800" dirty="0">
              <a:solidFill>
                <a:schemeClr val="tx1"/>
              </a:solidFill>
            </a:rPr>
            <a:t>Analyzing the monthly expenses of a user. </a:t>
          </a:r>
        </a:p>
      </dgm:t>
    </dgm:pt>
    <dgm:pt modelId="{296EC981-D613-4285-AA55-E052098B03FF}" type="parTrans" cxnId="{16530F9F-4778-4AE2-A481-FF763B393307}">
      <dgm:prSet/>
      <dgm:spPr/>
      <dgm:t>
        <a:bodyPr/>
        <a:lstStyle/>
        <a:p>
          <a:endParaRPr lang="en-IN"/>
        </a:p>
      </dgm:t>
    </dgm:pt>
    <dgm:pt modelId="{D46A293D-AD00-4A6D-9ACA-D9F00ECF4709}" type="sibTrans" cxnId="{16530F9F-4778-4AE2-A481-FF763B393307}">
      <dgm:prSet/>
      <dgm:spPr/>
      <dgm:t>
        <a:bodyPr/>
        <a:lstStyle/>
        <a:p>
          <a:endParaRPr lang="en-IN"/>
        </a:p>
      </dgm:t>
    </dgm:pt>
    <dgm:pt modelId="{58C20580-5083-48BF-8513-AEE4FAF9E6BB}" type="pres">
      <dgm:prSet presAssocID="{18C65D0A-9271-44E5-B028-F75DD894D683}" presName="linear" presStyleCnt="0">
        <dgm:presLayoutVars>
          <dgm:animLvl val="lvl"/>
          <dgm:resizeHandles val="exact"/>
        </dgm:presLayoutVars>
      </dgm:prSet>
      <dgm:spPr/>
    </dgm:pt>
    <dgm:pt modelId="{079A130F-1999-4E2B-93CE-9F903CD9F0C4}" type="pres">
      <dgm:prSet presAssocID="{F4BDDD9C-DD89-4A21-83EA-CEC0A8EAB2C7}" presName="parentText" presStyleLbl="node1" presStyleIdx="0" presStyleCnt="4">
        <dgm:presLayoutVars>
          <dgm:chMax val="0"/>
          <dgm:bulletEnabled val="1"/>
        </dgm:presLayoutVars>
      </dgm:prSet>
      <dgm:spPr/>
    </dgm:pt>
    <dgm:pt modelId="{2B6AA216-B026-48D3-AF6F-729C3B39C173}" type="pres">
      <dgm:prSet presAssocID="{34EF4792-9CC7-42A1-9EA3-7DE51838DD12}" presName="spacer" presStyleCnt="0"/>
      <dgm:spPr/>
    </dgm:pt>
    <dgm:pt modelId="{5EDA0407-4C55-43B2-8F81-E4E86C5E55FB}" type="pres">
      <dgm:prSet presAssocID="{DB8D3CD1-0826-4E91-A77D-31BDB0548BE3}" presName="parentText" presStyleLbl="node1" presStyleIdx="1" presStyleCnt="4">
        <dgm:presLayoutVars>
          <dgm:chMax val="0"/>
          <dgm:bulletEnabled val="1"/>
        </dgm:presLayoutVars>
      </dgm:prSet>
      <dgm:spPr/>
    </dgm:pt>
    <dgm:pt modelId="{6E45D9FC-7315-479B-A31A-833E45DCFE22}" type="pres">
      <dgm:prSet presAssocID="{D5E90191-579C-4A6F-8E15-08F43B08784B}" presName="spacer" presStyleCnt="0"/>
      <dgm:spPr/>
    </dgm:pt>
    <dgm:pt modelId="{C4FB5196-B324-4FAD-A88B-5B6219AAF74A}" type="pres">
      <dgm:prSet presAssocID="{D2F454C1-6049-4FC3-8AE6-D5B1C82D9C90}" presName="parentText" presStyleLbl="node1" presStyleIdx="2" presStyleCnt="4">
        <dgm:presLayoutVars>
          <dgm:chMax val="0"/>
          <dgm:bulletEnabled val="1"/>
        </dgm:presLayoutVars>
      </dgm:prSet>
      <dgm:spPr/>
    </dgm:pt>
    <dgm:pt modelId="{CABACC2C-74A2-407D-B889-12509F9E561F}" type="pres">
      <dgm:prSet presAssocID="{8F5678C4-813C-4C62-9C7F-F4BA93CEB03B}" presName="spacer" presStyleCnt="0"/>
      <dgm:spPr/>
    </dgm:pt>
    <dgm:pt modelId="{2762556C-887E-493D-AED9-BED79CAD72C4}" type="pres">
      <dgm:prSet presAssocID="{91DD0B0B-EA15-413D-BDF9-D9EBBB0F80AA}" presName="parentText" presStyleLbl="node1" presStyleIdx="3" presStyleCnt="4">
        <dgm:presLayoutVars>
          <dgm:chMax val="0"/>
          <dgm:bulletEnabled val="1"/>
        </dgm:presLayoutVars>
      </dgm:prSet>
      <dgm:spPr/>
    </dgm:pt>
  </dgm:ptLst>
  <dgm:cxnLst>
    <dgm:cxn modelId="{A9800F3A-3F3E-4179-AE14-0AE50EA4B763}" srcId="{18C65D0A-9271-44E5-B028-F75DD894D683}" destId="{D2F454C1-6049-4FC3-8AE6-D5B1C82D9C90}" srcOrd="2" destOrd="0" parTransId="{F58D8F24-6B4F-4B94-804E-23C41AD787ED}" sibTransId="{8F5678C4-813C-4C62-9C7F-F4BA93CEB03B}"/>
    <dgm:cxn modelId="{3A940F65-49D3-43A7-A72B-800ED5CD6CE9}" type="presOf" srcId="{F4BDDD9C-DD89-4A21-83EA-CEC0A8EAB2C7}" destId="{079A130F-1999-4E2B-93CE-9F903CD9F0C4}" srcOrd="0" destOrd="0" presId="urn:microsoft.com/office/officeart/2005/8/layout/vList2"/>
    <dgm:cxn modelId="{638B6072-B316-4EB7-8DC3-CBB44EE6CA61}" type="presOf" srcId="{18C65D0A-9271-44E5-B028-F75DD894D683}" destId="{58C20580-5083-48BF-8513-AEE4FAF9E6BB}" srcOrd="0" destOrd="0" presId="urn:microsoft.com/office/officeart/2005/8/layout/vList2"/>
    <dgm:cxn modelId="{ABF57452-39C7-452D-B589-44C5908BB85A}" type="presOf" srcId="{D2F454C1-6049-4FC3-8AE6-D5B1C82D9C90}" destId="{C4FB5196-B324-4FAD-A88B-5B6219AAF74A}" srcOrd="0" destOrd="0" presId="urn:microsoft.com/office/officeart/2005/8/layout/vList2"/>
    <dgm:cxn modelId="{44012F7A-0396-4DA5-A264-BE6A880CECB7}" srcId="{18C65D0A-9271-44E5-B028-F75DD894D683}" destId="{DB8D3CD1-0826-4E91-A77D-31BDB0548BE3}" srcOrd="1" destOrd="0" parTransId="{0DAA37C4-62C8-48CE-90E1-350427B056DB}" sibTransId="{D5E90191-579C-4A6F-8E15-08F43B08784B}"/>
    <dgm:cxn modelId="{16530F9F-4778-4AE2-A481-FF763B393307}" srcId="{18C65D0A-9271-44E5-B028-F75DD894D683}" destId="{91DD0B0B-EA15-413D-BDF9-D9EBBB0F80AA}" srcOrd="3" destOrd="0" parTransId="{296EC981-D613-4285-AA55-E052098B03FF}" sibTransId="{D46A293D-AD00-4A6D-9ACA-D9F00ECF4709}"/>
    <dgm:cxn modelId="{614D27C8-FDFF-42DF-9D8E-0898E8A49674}" srcId="{18C65D0A-9271-44E5-B028-F75DD894D683}" destId="{F4BDDD9C-DD89-4A21-83EA-CEC0A8EAB2C7}" srcOrd="0" destOrd="0" parTransId="{605D5AB5-E35D-4BB2-B99F-EE1473DFB066}" sibTransId="{34EF4792-9CC7-42A1-9EA3-7DE51838DD12}"/>
    <dgm:cxn modelId="{D01A1AE1-A8A5-49B8-96B3-E1A1F4A3B803}" type="presOf" srcId="{DB8D3CD1-0826-4E91-A77D-31BDB0548BE3}" destId="{5EDA0407-4C55-43B2-8F81-E4E86C5E55FB}" srcOrd="0" destOrd="0" presId="urn:microsoft.com/office/officeart/2005/8/layout/vList2"/>
    <dgm:cxn modelId="{714DC0F7-FCEB-447D-B2B7-2B87D55BE59F}" type="presOf" srcId="{91DD0B0B-EA15-413D-BDF9-D9EBBB0F80AA}" destId="{2762556C-887E-493D-AED9-BED79CAD72C4}" srcOrd="0" destOrd="0" presId="urn:microsoft.com/office/officeart/2005/8/layout/vList2"/>
    <dgm:cxn modelId="{00CD03D6-AFB7-4500-A584-6249357FC527}" type="presParOf" srcId="{58C20580-5083-48BF-8513-AEE4FAF9E6BB}" destId="{079A130F-1999-4E2B-93CE-9F903CD9F0C4}" srcOrd="0" destOrd="0" presId="urn:microsoft.com/office/officeart/2005/8/layout/vList2"/>
    <dgm:cxn modelId="{1FEB8044-EB9A-4F9D-8D0F-A5C54F7865B3}" type="presParOf" srcId="{58C20580-5083-48BF-8513-AEE4FAF9E6BB}" destId="{2B6AA216-B026-48D3-AF6F-729C3B39C173}" srcOrd="1" destOrd="0" presId="urn:microsoft.com/office/officeart/2005/8/layout/vList2"/>
    <dgm:cxn modelId="{153E3C72-E34F-4219-BC32-DC5EDC940089}" type="presParOf" srcId="{58C20580-5083-48BF-8513-AEE4FAF9E6BB}" destId="{5EDA0407-4C55-43B2-8F81-E4E86C5E55FB}" srcOrd="2" destOrd="0" presId="urn:microsoft.com/office/officeart/2005/8/layout/vList2"/>
    <dgm:cxn modelId="{651AAAB4-5810-47BC-95FB-AE5907DCA906}" type="presParOf" srcId="{58C20580-5083-48BF-8513-AEE4FAF9E6BB}" destId="{6E45D9FC-7315-479B-A31A-833E45DCFE22}" srcOrd="3" destOrd="0" presId="urn:microsoft.com/office/officeart/2005/8/layout/vList2"/>
    <dgm:cxn modelId="{7CDC9514-0CF5-46AE-B7EF-ACA80DD11F24}" type="presParOf" srcId="{58C20580-5083-48BF-8513-AEE4FAF9E6BB}" destId="{C4FB5196-B324-4FAD-A88B-5B6219AAF74A}" srcOrd="4" destOrd="0" presId="urn:microsoft.com/office/officeart/2005/8/layout/vList2"/>
    <dgm:cxn modelId="{292F9E35-67F8-4301-A0FA-AC07448A7304}" type="presParOf" srcId="{58C20580-5083-48BF-8513-AEE4FAF9E6BB}" destId="{CABACC2C-74A2-407D-B889-12509F9E561F}" srcOrd="5" destOrd="0" presId="urn:microsoft.com/office/officeart/2005/8/layout/vList2"/>
    <dgm:cxn modelId="{94EE453B-A92A-40EE-BD98-7A483263CF23}" type="presParOf" srcId="{58C20580-5083-48BF-8513-AEE4FAF9E6BB}" destId="{2762556C-887E-493D-AED9-BED79CAD72C4}" srcOrd="6"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68A9BA1-4BAD-433C-8CF8-29762E371601}" type="doc">
      <dgm:prSet loTypeId="urn:microsoft.com/office/officeart/2008/layout/LinedList" loCatId="list" qsTypeId="urn:microsoft.com/office/officeart/2005/8/quickstyle/simple1" qsCatId="simple" csTypeId="urn:microsoft.com/office/officeart/2005/8/colors/colorful1" csCatId="colorful"/>
      <dgm:spPr/>
      <dgm:t>
        <a:bodyPr/>
        <a:lstStyle/>
        <a:p>
          <a:endParaRPr lang="en-US"/>
        </a:p>
      </dgm:t>
    </dgm:pt>
    <dgm:pt modelId="{046666F0-2BA3-4F10-AE63-863711D12584}">
      <dgm:prSet/>
      <dgm:spPr/>
      <dgm:t>
        <a:bodyPr/>
        <a:lstStyle/>
        <a:p>
          <a:r>
            <a:rPr lang="en-IN" i="1" dirty="0"/>
            <a:t>[1] </a:t>
          </a:r>
          <a:r>
            <a:rPr lang="en-US" i="1" u="sng" dirty="0">
              <a:hlinkClick xmlns:r="http://schemas.openxmlformats.org/officeDocument/2006/relationships" r:id="rId1"/>
            </a:rPr>
            <a:t>Debt Simplification Feature | by </a:t>
          </a:r>
          <a:r>
            <a:rPr lang="en-US" i="1" u="sng" dirty="0" err="1">
              <a:hlinkClick xmlns:r="http://schemas.openxmlformats.org/officeDocument/2006/relationships" r:id="rId1"/>
            </a:rPr>
            <a:t>Mithun</a:t>
          </a:r>
          <a:r>
            <a:rPr lang="en-US" i="1" u="sng" dirty="0">
              <a:hlinkClick xmlns:r="http://schemas.openxmlformats.org/officeDocument/2006/relationships" r:id="rId1"/>
            </a:rPr>
            <a:t> Mohan K |</a:t>
          </a:r>
          <a:r>
            <a:rPr lang="en-IN" i="1" dirty="0"/>
            <a:t>, </a:t>
          </a:r>
          <a:r>
            <a:rPr lang="en-US" i="1" dirty="0"/>
            <a:t>Debt Simplification Techniques, </a:t>
          </a:r>
          <a:r>
            <a:rPr lang="en-IN" b="0" i="1" dirty="0" err="1"/>
            <a:t>Mithun</a:t>
          </a:r>
          <a:r>
            <a:rPr lang="en-IN" b="0" i="1" dirty="0"/>
            <a:t> Mohan K, 2019</a:t>
          </a:r>
          <a:endParaRPr lang="en-US" i="1" dirty="0"/>
        </a:p>
      </dgm:t>
    </dgm:pt>
    <dgm:pt modelId="{B4637C68-FFF4-45F8-B8C4-DF7E9E063152}" type="parTrans" cxnId="{615DBD8A-FEC8-4468-A4B0-BC5D0BB4E6D8}">
      <dgm:prSet/>
      <dgm:spPr/>
      <dgm:t>
        <a:bodyPr/>
        <a:lstStyle/>
        <a:p>
          <a:endParaRPr lang="en-US"/>
        </a:p>
      </dgm:t>
    </dgm:pt>
    <dgm:pt modelId="{7559D12E-0557-417F-95BE-666F60533027}" type="sibTrans" cxnId="{615DBD8A-FEC8-4468-A4B0-BC5D0BB4E6D8}">
      <dgm:prSet/>
      <dgm:spPr/>
      <dgm:t>
        <a:bodyPr/>
        <a:lstStyle/>
        <a:p>
          <a:endParaRPr lang="en-US"/>
        </a:p>
      </dgm:t>
    </dgm:pt>
    <dgm:pt modelId="{907B1C1C-5A4C-4C46-B55E-5DBEF9A540B0}">
      <dgm:prSet/>
      <dgm:spPr/>
      <dgm:t>
        <a:bodyPr/>
        <a:lstStyle/>
        <a:p>
          <a:r>
            <a:rPr lang="en-IN" i="1" dirty="0"/>
            <a:t>[2] </a:t>
          </a:r>
          <a:r>
            <a:rPr lang="en-US" i="1" u="sng" dirty="0">
              <a:hlinkClick xmlns:r="http://schemas.openxmlformats.org/officeDocument/2006/relationships" r:id="rId2"/>
            </a:rPr>
            <a:t>A Fast and Simple Algorithm for the Maximum Flow Problem (researchgate.net)</a:t>
          </a:r>
          <a:r>
            <a:rPr lang="en-US" i="1" dirty="0"/>
            <a:t> , James B. Orlin, </a:t>
          </a:r>
          <a:br>
            <a:rPr lang="en-US" i="1" dirty="0"/>
          </a:br>
          <a:r>
            <a:rPr lang="en-US" i="1" dirty="0"/>
            <a:t>Ravindra K. Ahuja, October 1989</a:t>
          </a:r>
        </a:p>
      </dgm:t>
    </dgm:pt>
    <dgm:pt modelId="{D0B41D79-3DFF-4490-89E3-0DA6BEB56168}" type="parTrans" cxnId="{5C7853C5-EFFF-42EF-A8F2-ECFD0AC069D8}">
      <dgm:prSet/>
      <dgm:spPr/>
      <dgm:t>
        <a:bodyPr/>
        <a:lstStyle/>
        <a:p>
          <a:endParaRPr lang="en-US"/>
        </a:p>
      </dgm:t>
    </dgm:pt>
    <dgm:pt modelId="{BDB01337-7ED8-4418-B128-070E4713F9A6}" type="sibTrans" cxnId="{5C7853C5-EFFF-42EF-A8F2-ECFD0AC069D8}">
      <dgm:prSet/>
      <dgm:spPr/>
      <dgm:t>
        <a:bodyPr/>
        <a:lstStyle/>
        <a:p>
          <a:endParaRPr lang="en-US"/>
        </a:p>
      </dgm:t>
    </dgm:pt>
    <dgm:pt modelId="{57FA700A-CDB3-44EE-9EFB-3DF084CD1E70}">
      <dgm:prSet/>
      <dgm:spPr/>
      <dgm:t>
        <a:bodyPr/>
        <a:lstStyle/>
        <a:p>
          <a:r>
            <a:rPr lang="en-IN" i="1"/>
            <a:t>[3]</a:t>
          </a:r>
          <a:r>
            <a:rPr lang="en-US" i="1" u="sng">
              <a:hlinkClick xmlns:r="http://schemas.openxmlformats.org/officeDocument/2006/relationships" r:id="rId3"/>
            </a:rPr>
            <a:t> NP-Complete Splitting</a:t>
          </a:r>
          <a:r>
            <a:rPr lang="en-US" i="1"/>
            <a:t>  </a:t>
          </a:r>
        </a:p>
      </dgm:t>
    </dgm:pt>
    <dgm:pt modelId="{DC1364E9-65EE-46FA-A224-C19CC584D424}" type="parTrans" cxnId="{2054176B-9D81-4076-BE93-C8FCDB4FD027}">
      <dgm:prSet/>
      <dgm:spPr/>
      <dgm:t>
        <a:bodyPr/>
        <a:lstStyle/>
        <a:p>
          <a:endParaRPr lang="en-US"/>
        </a:p>
      </dgm:t>
    </dgm:pt>
    <dgm:pt modelId="{041ADA01-D952-479C-B99C-AF27C4586158}" type="sibTrans" cxnId="{2054176B-9D81-4076-BE93-C8FCDB4FD027}">
      <dgm:prSet/>
      <dgm:spPr/>
      <dgm:t>
        <a:bodyPr/>
        <a:lstStyle/>
        <a:p>
          <a:endParaRPr lang="en-US"/>
        </a:p>
      </dgm:t>
    </dgm:pt>
    <dgm:pt modelId="{02CAF774-2984-43FA-BC6B-7CC8DD3355E9}">
      <dgm:prSet/>
      <dgm:spPr/>
      <dgm:t>
        <a:bodyPr/>
        <a:lstStyle/>
        <a:p>
          <a:r>
            <a:rPr lang="en-US" i="1"/>
            <a:t>[4] </a:t>
          </a:r>
          <a:r>
            <a:rPr lang="en-US" i="1">
              <a:hlinkClick xmlns:r="http://schemas.openxmlformats.org/officeDocument/2006/relationships" r:id="rId4"/>
            </a:rPr>
            <a:t>An Empirical Evaluation of Fair-Division Algorithms</a:t>
          </a:r>
          <a:r>
            <a:rPr lang="en-US" i="1"/>
            <a:t> , D</a:t>
          </a:r>
          <a:r>
            <a:rPr lang="en-IN" i="1"/>
            <a:t>upuis-Roy, Nicolas Gosselin, Frederic, 2009</a:t>
          </a:r>
          <a:endParaRPr lang="en-US" i="1"/>
        </a:p>
      </dgm:t>
    </dgm:pt>
    <dgm:pt modelId="{BAFB4D0E-16E7-4636-B664-78CB66941D7A}" type="parTrans" cxnId="{26E72043-3F29-46D2-8905-8BE078043483}">
      <dgm:prSet/>
      <dgm:spPr/>
      <dgm:t>
        <a:bodyPr/>
        <a:lstStyle/>
        <a:p>
          <a:endParaRPr lang="en-US"/>
        </a:p>
      </dgm:t>
    </dgm:pt>
    <dgm:pt modelId="{1E2C6CB3-B006-4EC5-B9B2-963115329788}" type="sibTrans" cxnId="{26E72043-3F29-46D2-8905-8BE078043483}">
      <dgm:prSet/>
      <dgm:spPr/>
      <dgm:t>
        <a:bodyPr/>
        <a:lstStyle/>
        <a:p>
          <a:endParaRPr lang="en-US"/>
        </a:p>
      </dgm:t>
    </dgm:pt>
    <dgm:pt modelId="{F714463F-64A7-4ECA-A172-0E153C6ED912}">
      <dgm:prSet/>
      <dgm:spPr/>
      <dgm:t>
        <a:bodyPr/>
        <a:lstStyle/>
        <a:p>
          <a:r>
            <a:rPr lang="en-US" i="1" dirty="0"/>
            <a:t>[5] Ford Fulkerson's algorithm for the maximum possible flow in a network  </a:t>
          </a:r>
          <a:r>
            <a:rPr lang="en-US" i="1" dirty="0">
              <a:hlinkClick xmlns:r="http://schemas.openxmlformats.org/officeDocument/2006/relationships" r:id="rId5"/>
            </a:rPr>
            <a:t>https://youtu.be/_UcOALraATY </a:t>
          </a:r>
          <a:endParaRPr lang="en-US" i="1" dirty="0"/>
        </a:p>
      </dgm:t>
    </dgm:pt>
    <dgm:pt modelId="{54D1D7CE-1B2A-43DE-9115-38DAAAAAD7FE}" type="parTrans" cxnId="{D5C36753-DF9D-4DFA-B08A-DE72D5A68886}">
      <dgm:prSet/>
      <dgm:spPr/>
      <dgm:t>
        <a:bodyPr/>
        <a:lstStyle/>
        <a:p>
          <a:endParaRPr lang="en-US"/>
        </a:p>
      </dgm:t>
    </dgm:pt>
    <dgm:pt modelId="{C47CD655-7C70-4FA8-88CF-116C73BCA359}" type="sibTrans" cxnId="{D5C36753-DF9D-4DFA-B08A-DE72D5A68886}">
      <dgm:prSet/>
      <dgm:spPr/>
      <dgm:t>
        <a:bodyPr/>
        <a:lstStyle/>
        <a:p>
          <a:endParaRPr lang="en-US"/>
        </a:p>
      </dgm:t>
    </dgm:pt>
    <dgm:pt modelId="{49A6E808-25D9-4A22-95B3-B78AFE4D2427}" type="pres">
      <dgm:prSet presAssocID="{E68A9BA1-4BAD-433C-8CF8-29762E371601}" presName="vert0" presStyleCnt="0">
        <dgm:presLayoutVars>
          <dgm:dir/>
          <dgm:animOne val="branch"/>
          <dgm:animLvl val="lvl"/>
        </dgm:presLayoutVars>
      </dgm:prSet>
      <dgm:spPr/>
    </dgm:pt>
    <dgm:pt modelId="{A421A65F-89C2-4AFC-A92C-7E4541DAF033}" type="pres">
      <dgm:prSet presAssocID="{046666F0-2BA3-4F10-AE63-863711D12584}" presName="thickLine" presStyleLbl="alignNode1" presStyleIdx="0" presStyleCnt="5"/>
      <dgm:spPr/>
    </dgm:pt>
    <dgm:pt modelId="{5B97BCE7-FEA5-4C73-8960-241BAF57214F}" type="pres">
      <dgm:prSet presAssocID="{046666F0-2BA3-4F10-AE63-863711D12584}" presName="horz1" presStyleCnt="0"/>
      <dgm:spPr/>
    </dgm:pt>
    <dgm:pt modelId="{15F8D0CD-9B92-4B25-8A1D-E28B800C554F}" type="pres">
      <dgm:prSet presAssocID="{046666F0-2BA3-4F10-AE63-863711D12584}" presName="tx1" presStyleLbl="revTx" presStyleIdx="0" presStyleCnt="5"/>
      <dgm:spPr/>
    </dgm:pt>
    <dgm:pt modelId="{59D09265-AEF8-43EB-838D-E77258A3E5D5}" type="pres">
      <dgm:prSet presAssocID="{046666F0-2BA3-4F10-AE63-863711D12584}" presName="vert1" presStyleCnt="0"/>
      <dgm:spPr/>
    </dgm:pt>
    <dgm:pt modelId="{A737635A-A530-40F7-A43F-16D270669917}" type="pres">
      <dgm:prSet presAssocID="{907B1C1C-5A4C-4C46-B55E-5DBEF9A540B0}" presName="thickLine" presStyleLbl="alignNode1" presStyleIdx="1" presStyleCnt="5"/>
      <dgm:spPr/>
    </dgm:pt>
    <dgm:pt modelId="{A51B3807-F834-47E5-BDED-C8FADFFE4B82}" type="pres">
      <dgm:prSet presAssocID="{907B1C1C-5A4C-4C46-B55E-5DBEF9A540B0}" presName="horz1" presStyleCnt="0"/>
      <dgm:spPr/>
    </dgm:pt>
    <dgm:pt modelId="{455F5DA3-6948-49C4-948E-4430CC28A3B0}" type="pres">
      <dgm:prSet presAssocID="{907B1C1C-5A4C-4C46-B55E-5DBEF9A540B0}" presName="tx1" presStyleLbl="revTx" presStyleIdx="1" presStyleCnt="5"/>
      <dgm:spPr/>
    </dgm:pt>
    <dgm:pt modelId="{AF2F98DB-F124-44A1-BD5B-8EDBF9A5CC93}" type="pres">
      <dgm:prSet presAssocID="{907B1C1C-5A4C-4C46-B55E-5DBEF9A540B0}" presName="vert1" presStyleCnt="0"/>
      <dgm:spPr/>
    </dgm:pt>
    <dgm:pt modelId="{59B64B74-B444-4EA7-ACD1-A63BF3688104}" type="pres">
      <dgm:prSet presAssocID="{57FA700A-CDB3-44EE-9EFB-3DF084CD1E70}" presName="thickLine" presStyleLbl="alignNode1" presStyleIdx="2" presStyleCnt="5"/>
      <dgm:spPr/>
    </dgm:pt>
    <dgm:pt modelId="{53C24FCB-360D-44BD-BC15-C5D978197EA3}" type="pres">
      <dgm:prSet presAssocID="{57FA700A-CDB3-44EE-9EFB-3DF084CD1E70}" presName="horz1" presStyleCnt="0"/>
      <dgm:spPr/>
    </dgm:pt>
    <dgm:pt modelId="{3221A9C7-A040-4169-9064-5C9BD8D27EC9}" type="pres">
      <dgm:prSet presAssocID="{57FA700A-CDB3-44EE-9EFB-3DF084CD1E70}" presName="tx1" presStyleLbl="revTx" presStyleIdx="2" presStyleCnt="5"/>
      <dgm:spPr/>
    </dgm:pt>
    <dgm:pt modelId="{D252222F-2087-42DC-A85F-A2076B6B98E5}" type="pres">
      <dgm:prSet presAssocID="{57FA700A-CDB3-44EE-9EFB-3DF084CD1E70}" presName="vert1" presStyleCnt="0"/>
      <dgm:spPr/>
    </dgm:pt>
    <dgm:pt modelId="{27777C2C-9D93-4EF4-91B2-B7DFA8002A36}" type="pres">
      <dgm:prSet presAssocID="{02CAF774-2984-43FA-BC6B-7CC8DD3355E9}" presName="thickLine" presStyleLbl="alignNode1" presStyleIdx="3" presStyleCnt="5"/>
      <dgm:spPr/>
    </dgm:pt>
    <dgm:pt modelId="{C1D4DAF7-EE3F-47C5-B00E-46697D622953}" type="pres">
      <dgm:prSet presAssocID="{02CAF774-2984-43FA-BC6B-7CC8DD3355E9}" presName="horz1" presStyleCnt="0"/>
      <dgm:spPr/>
    </dgm:pt>
    <dgm:pt modelId="{26C35F3B-A60A-4DAF-BB98-5A2E6AEFD795}" type="pres">
      <dgm:prSet presAssocID="{02CAF774-2984-43FA-BC6B-7CC8DD3355E9}" presName="tx1" presStyleLbl="revTx" presStyleIdx="3" presStyleCnt="5"/>
      <dgm:spPr/>
    </dgm:pt>
    <dgm:pt modelId="{CF13BAE4-EB19-4F1A-873B-3AC54B043E0E}" type="pres">
      <dgm:prSet presAssocID="{02CAF774-2984-43FA-BC6B-7CC8DD3355E9}" presName="vert1" presStyleCnt="0"/>
      <dgm:spPr/>
    </dgm:pt>
    <dgm:pt modelId="{E3F73D3D-749E-4331-950E-AAF67ECB76C5}" type="pres">
      <dgm:prSet presAssocID="{F714463F-64A7-4ECA-A172-0E153C6ED912}" presName="thickLine" presStyleLbl="alignNode1" presStyleIdx="4" presStyleCnt="5"/>
      <dgm:spPr/>
    </dgm:pt>
    <dgm:pt modelId="{B319DD65-87E6-4070-92AB-977ED65DA239}" type="pres">
      <dgm:prSet presAssocID="{F714463F-64A7-4ECA-A172-0E153C6ED912}" presName="horz1" presStyleCnt="0"/>
      <dgm:spPr/>
    </dgm:pt>
    <dgm:pt modelId="{767DBCE7-CD8B-48F2-B8E8-0E07DD7F0F95}" type="pres">
      <dgm:prSet presAssocID="{F714463F-64A7-4ECA-A172-0E153C6ED912}" presName="tx1" presStyleLbl="revTx" presStyleIdx="4" presStyleCnt="5"/>
      <dgm:spPr/>
    </dgm:pt>
    <dgm:pt modelId="{3C327127-178E-4D43-B0EA-9052102886E7}" type="pres">
      <dgm:prSet presAssocID="{F714463F-64A7-4ECA-A172-0E153C6ED912}" presName="vert1" presStyleCnt="0"/>
      <dgm:spPr/>
    </dgm:pt>
  </dgm:ptLst>
  <dgm:cxnLst>
    <dgm:cxn modelId="{33692F38-DF84-4DFE-8C91-7B5070BF8568}" type="presOf" srcId="{57FA700A-CDB3-44EE-9EFB-3DF084CD1E70}" destId="{3221A9C7-A040-4169-9064-5C9BD8D27EC9}" srcOrd="0" destOrd="0" presId="urn:microsoft.com/office/officeart/2008/layout/LinedList"/>
    <dgm:cxn modelId="{7F65045C-083F-4A49-9104-03E115A3053D}" type="presOf" srcId="{046666F0-2BA3-4F10-AE63-863711D12584}" destId="{15F8D0CD-9B92-4B25-8A1D-E28B800C554F}" srcOrd="0" destOrd="0" presId="urn:microsoft.com/office/officeart/2008/layout/LinedList"/>
    <dgm:cxn modelId="{26E72043-3F29-46D2-8905-8BE078043483}" srcId="{E68A9BA1-4BAD-433C-8CF8-29762E371601}" destId="{02CAF774-2984-43FA-BC6B-7CC8DD3355E9}" srcOrd="3" destOrd="0" parTransId="{BAFB4D0E-16E7-4636-B664-78CB66941D7A}" sibTransId="{1E2C6CB3-B006-4EC5-B9B2-963115329788}"/>
    <dgm:cxn modelId="{2054176B-9D81-4076-BE93-C8FCDB4FD027}" srcId="{E68A9BA1-4BAD-433C-8CF8-29762E371601}" destId="{57FA700A-CDB3-44EE-9EFB-3DF084CD1E70}" srcOrd="2" destOrd="0" parTransId="{DC1364E9-65EE-46FA-A224-C19CC584D424}" sibTransId="{041ADA01-D952-479C-B99C-AF27C4586158}"/>
    <dgm:cxn modelId="{D5C36753-DF9D-4DFA-B08A-DE72D5A68886}" srcId="{E68A9BA1-4BAD-433C-8CF8-29762E371601}" destId="{F714463F-64A7-4ECA-A172-0E153C6ED912}" srcOrd="4" destOrd="0" parTransId="{54D1D7CE-1B2A-43DE-9115-38DAAAAAD7FE}" sibTransId="{C47CD655-7C70-4FA8-88CF-116C73BCA359}"/>
    <dgm:cxn modelId="{0DCE8153-001C-4EEF-90CD-1FF5E35C92E4}" type="presOf" srcId="{907B1C1C-5A4C-4C46-B55E-5DBEF9A540B0}" destId="{455F5DA3-6948-49C4-948E-4430CC28A3B0}" srcOrd="0" destOrd="0" presId="urn:microsoft.com/office/officeart/2008/layout/LinedList"/>
    <dgm:cxn modelId="{615DBD8A-FEC8-4468-A4B0-BC5D0BB4E6D8}" srcId="{E68A9BA1-4BAD-433C-8CF8-29762E371601}" destId="{046666F0-2BA3-4F10-AE63-863711D12584}" srcOrd="0" destOrd="0" parTransId="{B4637C68-FFF4-45F8-B8C4-DF7E9E063152}" sibTransId="{7559D12E-0557-417F-95BE-666F60533027}"/>
    <dgm:cxn modelId="{831E008D-B812-4D0E-BB75-B18C724C78ED}" type="presOf" srcId="{E68A9BA1-4BAD-433C-8CF8-29762E371601}" destId="{49A6E808-25D9-4A22-95B3-B78AFE4D2427}" srcOrd="0" destOrd="0" presId="urn:microsoft.com/office/officeart/2008/layout/LinedList"/>
    <dgm:cxn modelId="{E3DAA39F-3CE2-49D6-993A-995895421DA5}" type="presOf" srcId="{F714463F-64A7-4ECA-A172-0E153C6ED912}" destId="{767DBCE7-CD8B-48F2-B8E8-0E07DD7F0F95}" srcOrd="0" destOrd="0" presId="urn:microsoft.com/office/officeart/2008/layout/LinedList"/>
    <dgm:cxn modelId="{5C7853C5-EFFF-42EF-A8F2-ECFD0AC069D8}" srcId="{E68A9BA1-4BAD-433C-8CF8-29762E371601}" destId="{907B1C1C-5A4C-4C46-B55E-5DBEF9A540B0}" srcOrd="1" destOrd="0" parTransId="{D0B41D79-3DFF-4490-89E3-0DA6BEB56168}" sibTransId="{BDB01337-7ED8-4418-B128-070E4713F9A6}"/>
    <dgm:cxn modelId="{79AD85DA-CAAB-415B-AA72-415768DC75D4}" type="presOf" srcId="{02CAF774-2984-43FA-BC6B-7CC8DD3355E9}" destId="{26C35F3B-A60A-4DAF-BB98-5A2E6AEFD795}" srcOrd="0" destOrd="0" presId="urn:microsoft.com/office/officeart/2008/layout/LinedList"/>
    <dgm:cxn modelId="{639EFE30-E0BB-4F06-ACA3-BC2644B2064E}" type="presParOf" srcId="{49A6E808-25D9-4A22-95B3-B78AFE4D2427}" destId="{A421A65F-89C2-4AFC-A92C-7E4541DAF033}" srcOrd="0" destOrd="0" presId="urn:microsoft.com/office/officeart/2008/layout/LinedList"/>
    <dgm:cxn modelId="{A70A1671-0E80-4458-963A-016712662ABA}" type="presParOf" srcId="{49A6E808-25D9-4A22-95B3-B78AFE4D2427}" destId="{5B97BCE7-FEA5-4C73-8960-241BAF57214F}" srcOrd="1" destOrd="0" presId="urn:microsoft.com/office/officeart/2008/layout/LinedList"/>
    <dgm:cxn modelId="{AE9E7631-0B9F-43B7-B1FD-7EC687ABE2C2}" type="presParOf" srcId="{5B97BCE7-FEA5-4C73-8960-241BAF57214F}" destId="{15F8D0CD-9B92-4B25-8A1D-E28B800C554F}" srcOrd="0" destOrd="0" presId="urn:microsoft.com/office/officeart/2008/layout/LinedList"/>
    <dgm:cxn modelId="{DEFCA112-CB5F-4D93-9FB4-0615966A1ED3}" type="presParOf" srcId="{5B97BCE7-FEA5-4C73-8960-241BAF57214F}" destId="{59D09265-AEF8-43EB-838D-E77258A3E5D5}" srcOrd="1" destOrd="0" presId="urn:microsoft.com/office/officeart/2008/layout/LinedList"/>
    <dgm:cxn modelId="{56DA6579-87B8-4FE6-9A75-CB73E00B78E3}" type="presParOf" srcId="{49A6E808-25D9-4A22-95B3-B78AFE4D2427}" destId="{A737635A-A530-40F7-A43F-16D270669917}" srcOrd="2" destOrd="0" presId="urn:microsoft.com/office/officeart/2008/layout/LinedList"/>
    <dgm:cxn modelId="{E2AE7E18-6EF2-46A3-A46D-054447AF2359}" type="presParOf" srcId="{49A6E808-25D9-4A22-95B3-B78AFE4D2427}" destId="{A51B3807-F834-47E5-BDED-C8FADFFE4B82}" srcOrd="3" destOrd="0" presId="urn:microsoft.com/office/officeart/2008/layout/LinedList"/>
    <dgm:cxn modelId="{037D6B5A-DBC5-4CEE-9BAC-1C8FDABCE115}" type="presParOf" srcId="{A51B3807-F834-47E5-BDED-C8FADFFE4B82}" destId="{455F5DA3-6948-49C4-948E-4430CC28A3B0}" srcOrd="0" destOrd="0" presId="urn:microsoft.com/office/officeart/2008/layout/LinedList"/>
    <dgm:cxn modelId="{AA0A0D32-12B3-4ACF-8BE0-E598C46F7BF2}" type="presParOf" srcId="{A51B3807-F834-47E5-BDED-C8FADFFE4B82}" destId="{AF2F98DB-F124-44A1-BD5B-8EDBF9A5CC93}" srcOrd="1" destOrd="0" presId="urn:microsoft.com/office/officeart/2008/layout/LinedList"/>
    <dgm:cxn modelId="{F6D4D1EC-9C0B-486F-A9F3-63952D7F6203}" type="presParOf" srcId="{49A6E808-25D9-4A22-95B3-B78AFE4D2427}" destId="{59B64B74-B444-4EA7-ACD1-A63BF3688104}" srcOrd="4" destOrd="0" presId="urn:microsoft.com/office/officeart/2008/layout/LinedList"/>
    <dgm:cxn modelId="{C20E812C-CFA4-4CA2-B8F7-6FE915274BF8}" type="presParOf" srcId="{49A6E808-25D9-4A22-95B3-B78AFE4D2427}" destId="{53C24FCB-360D-44BD-BC15-C5D978197EA3}" srcOrd="5" destOrd="0" presId="urn:microsoft.com/office/officeart/2008/layout/LinedList"/>
    <dgm:cxn modelId="{75794CA1-256B-45C5-80A8-6C21E4A25735}" type="presParOf" srcId="{53C24FCB-360D-44BD-BC15-C5D978197EA3}" destId="{3221A9C7-A040-4169-9064-5C9BD8D27EC9}" srcOrd="0" destOrd="0" presId="urn:microsoft.com/office/officeart/2008/layout/LinedList"/>
    <dgm:cxn modelId="{F5125502-DAAC-44D6-87CD-552A70AB9945}" type="presParOf" srcId="{53C24FCB-360D-44BD-BC15-C5D978197EA3}" destId="{D252222F-2087-42DC-A85F-A2076B6B98E5}" srcOrd="1" destOrd="0" presId="urn:microsoft.com/office/officeart/2008/layout/LinedList"/>
    <dgm:cxn modelId="{6AF19623-C71B-4647-B160-095953590403}" type="presParOf" srcId="{49A6E808-25D9-4A22-95B3-B78AFE4D2427}" destId="{27777C2C-9D93-4EF4-91B2-B7DFA8002A36}" srcOrd="6" destOrd="0" presId="urn:microsoft.com/office/officeart/2008/layout/LinedList"/>
    <dgm:cxn modelId="{E7CFD470-4925-4E79-A680-E0FC5BC6A97F}" type="presParOf" srcId="{49A6E808-25D9-4A22-95B3-B78AFE4D2427}" destId="{C1D4DAF7-EE3F-47C5-B00E-46697D622953}" srcOrd="7" destOrd="0" presId="urn:microsoft.com/office/officeart/2008/layout/LinedList"/>
    <dgm:cxn modelId="{8772935A-DE20-4BB1-BF05-B074554A0755}" type="presParOf" srcId="{C1D4DAF7-EE3F-47C5-B00E-46697D622953}" destId="{26C35F3B-A60A-4DAF-BB98-5A2E6AEFD795}" srcOrd="0" destOrd="0" presId="urn:microsoft.com/office/officeart/2008/layout/LinedList"/>
    <dgm:cxn modelId="{48CF4A34-F15F-42A6-827D-C91FC17CDEA9}" type="presParOf" srcId="{C1D4DAF7-EE3F-47C5-B00E-46697D622953}" destId="{CF13BAE4-EB19-4F1A-873B-3AC54B043E0E}" srcOrd="1" destOrd="0" presId="urn:microsoft.com/office/officeart/2008/layout/LinedList"/>
    <dgm:cxn modelId="{D85E2D6D-73B3-47EC-8580-95E7F1DABD38}" type="presParOf" srcId="{49A6E808-25D9-4A22-95B3-B78AFE4D2427}" destId="{E3F73D3D-749E-4331-950E-AAF67ECB76C5}" srcOrd="8" destOrd="0" presId="urn:microsoft.com/office/officeart/2008/layout/LinedList"/>
    <dgm:cxn modelId="{51DC94C0-FB8E-4882-897E-C88886A6427E}" type="presParOf" srcId="{49A6E808-25D9-4A22-95B3-B78AFE4D2427}" destId="{B319DD65-87E6-4070-92AB-977ED65DA239}" srcOrd="9" destOrd="0" presId="urn:microsoft.com/office/officeart/2008/layout/LinedList"/>
    <dgm:cxn modelId="{A41CF63E-EC4B-4CE8-9015-024B7768364A}" type="presParOf" srcId="{B319DD65-87E6-4070-92AB-977ED65DA239}" destId="{767DBCE7-CD8B-48F2-B8E8-0E07DD7F0F95}" srcOrd="0" destOrd="0" presId="urn:microsoft.com/office/officeart/2008/layout/LinedList"/>
    <dgm:cxn modelId="{F25E57C4-43BB-49C7-9F8D-C417CF20CEAE}" type="presParOf" srcId="{B319DD65-87E6-4070-92AB-977ED65DA239}" destId="{3C327127-178E-4D43-B0EA-9052102886E7}"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3F5284-FA26-44B7-9759-02D10BF116F2}">
      <dsp:nvSpPr>
        <dsp:cNvPr id="0" name=""/>
        <dsp:cNvSpPr/>
      </dsp:nvSpPr>
      <dsp:spPr>
        <a:xfrm>
          <a:off x="0" y="18524"/>
          <a:ext cx="5291307" cy="1044809"/>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dirty="0">
              <a:solidFill>
                <a:schemeClr val="tx1"/>
              </a:solidFill>
            </a:rPr>
            <a:t>We see that whenever we go out some payments get mixed up in groups and someone is lacking behind the payments. The dues keep on piling up. </a:t>
          </a:r>
        </a:p>
      </dsp:txBody>
      <dsp:txXfrm>
        <a:off x="51003" y="69527"/>
        <a:ext cx="5189301" cy="942803"/>
      </dsp:txXfrm>
    </dsp:sp>
    <dsp:sp modelId="{0BCA0FF9-7FC8-415F-A9C6-A93E6A2FA6D5}">
      <dsp:nvSpPr>
        <dsp:cNvPr id="0" name=""/>
        <dsp:cNvSpPr/>
      </dsp:nvSpPr>
      <dsp:spPr>
        <a:xfrm>
          <a:off x="0" y="1118054"/>
          <a:ext cx="5291307" cy="1044809"/>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solidFill>
                <a:schemeClr val="tx1"/>
              </a:solidFill>
            </a:rPr>
            <a:t>We often forget in our busy lifestyle that a particular friend owes certain amount be it small or large. </a:t>
          </a:r>
        </a:p>
      </dsp:txBody>
      <dsp:txXfrm>
        <a:off x="51003" y="1169057"/>
        <a:ext cx="5189301" cy="942803"/>
      </dsp:txXfrm>
    </dsp:sp>
    <dsp:sp modelId="{C5E941CC-2C85-4505-9C3F-258A9EAE1330}">
      <dsp:nvSpPr>
        <dsp:cNvPr id="0" name=""/>
        <dsp:cNvSpPr/>
      </dsp:nvSpPr>
      <dsp:spPr>
        <a:xfrm>
          <a:off x="0" y="2217584"/>
          <a:ext cx="5291307" cy="1044809"/>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dirty="0">
              <a:solidFill>
                <a:schemeClr val="tx1"/>
              </a:solidFill>
            </a:rPr>
            <a:t>So, this program will help in solving this problem and will be useful in real life and help in managing each transaction at any point of time. </a:t>
          </a:r>
        </a:p>
      </dsp:txBody>
      <dsp:txXfrm>
        <a:off x="51003" y="2268587"/>
        <a:ext cx="5189301" cy="942803"/>
      </dsp:txXfrm>
    </dsp:sp>
    <dsp:sp modelId="{58C9A4C9-AAA4-43DC-8500-E066371FEA59}">
      <dsp:nvSpPr>
        <dsp:cNvPr id="0" name=""/>
        <dsp:cNvSpPr/>
      </dsp:nvSpPr>
      <dsp:spPr>
        <a:xfrm>
          <a:off x="0" y="3317114"/>
          <a:ext cx="5291307" cy="1044809"/>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dirty="0">
              <a:solidFill>
                <a:schemeClr val="tx1"/>
              </a:solidFill>
            </a:rPr>
            <a:t>The use case can be as simple as sharing expenses with your hostel roommate to a long trip with a group of friends to Goa. </a:t>
          </a:r>
        </a:p>
      </dsp:txBody>
      <dsp:txXfrm>
        <a:off x="51003" y="3368117"/>
        <a:ext cx="5189301" cy="94280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0AE4EC0-68F4-46D5-A1D0-74AADFC2CA08}">
      <dsp:nvSpPr>
        <dsp:cNvPr id="0" name=""/>
        <dsp:cNvSpPr/>
      </dsp:nvSpPr>
      <dsp:spPr>
        <a:xfrm>
          <a:off x="0" y="1265"/>
          <a:ext cx="5125372" cy="866391"/>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100000"/>
            </a:lnSpc>
            <a:spcBef>
              <a:spcPct val="0"/>
            </a:spcBef>
            <a:spcAft>
              <a:spcPct val="35000"/>
            </a:spcAft>
            <a:buNone/>
          </a:pPr>
          <a:r>
            <a:rPr lang="en-IN" sz="1800" b="0" kern="1200" dirty="0">
              <a:solidFill>
                <a:schemeClr val="tx1"/>
              </a:solidFill>
            </a:rPr>
            <a:t>Building a budget splitter </a:t>
          </a:r>
          <a:r>
            <a:rPr lang="en-US" sz="1800" b="0" kern="1200" dirty="0">
              <a:solidFill>
                <a:schemeClr val="tx1"/>
              </a:solidFill>
            </a:rPr>
            <a:t>application </a:t>
          </a:r>
          <a:r>
            <a:rPr lang="en-IN" sz="1800" b="0" kern="1200" dirty="0">
              <a:solidFill>
                <a:schemeClr val="tx1"/>
              </a:solidFill>
            </a:rPr>
            <a:t>using fair division techniques. </a:t>
          </a:r>
        </a:p>
      </dsp:txBody>
      <dsp:txXfrm>
        <a:off x="42294" y="43559"/>
        <a:ext cx="5040784" cy="781803"/>
      </dsp:txXfrm>
    </dsp:sp>
    <dsp:sp modelId="{EAC8ABF3-B17F-457D-8F1B-4861855AC484}">
      <dsp:nvSpPr>
        <dsp:cNvPr id="0" name=""/>
        <dsp:cNvSpPr/>
      </dsp:nvSpPr>
      <dsp:spPr>
        <a:xfrm>
          <a:off x="0" y="879146"/>
          <a:ext cx="5125372" cy="866391"/>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100000"/>
            </a:lnSpc>
            <a:spcBef>
              <a:spcPct val="0"/>
            </a:spcBef>
            <a:spcAft>
              <a:spcPct val="35000"/>
            </a:spcAft>
            <a:buNone/>
          </a:pPr>
          <a:r>
            <a:rPr lang="en-IN" sz="1800" b="0" kern="1200" dirty="0">
              <a:solidFill>
                <a:schemeClr val="tx1"/>
              </a:solidFill>
            </a:rPr>
            <a:t>By applying the concepts used in maximum flow algorithm on stored transaction dataset, resulting in simplified transactions </a:t>
          </a:r>
          <a:r>
            <a:rPr lang="en-US" sz="1800" b="0" kern="1200" dirty="0">
              <a:solidFill>
                <a:schemeClr val="tx1"/>
              </a:solidFill>
            </a:rPr>
            <a:t>with fair division method. </a:t>
          </a:r>
          <a:endParaRPr lang="en-IN" sz="1800" b="0" kern="1200" dirty="0">
            <a:solidFill>
              <a:schemeClr val="tx1"/>
            </a:solidFill>
          </a:endParaRPr>
        </a:p>
      </dsp:txBody>
      <dsp:txXfrm>
        <a:off x="42294" y="921440"/>
        <a:ext cx="5040784" cy="781803"/>
      </dsp:txXfrm>
    </dsp:sp>
    <dsp:sp modelId="{106DAFD8-922A-402A-A568-B1DCAB0333DD}">
      <dsp:nvSpPr>
        <dsp:cNvPr id="0" name=""/>
        <dsp:cNvSpPr/>
      </dsp:nvSpPr>
      <dsp:spPr>
        <a:xfrm>
          <a:off x="0" y="1757028"/>
          <a:ext cx="5125372" cy="866391"/>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100000"/>
            </a:lnSpc>
            <a:spcBef>
              <a:spcPct val="0"/>
            </a:spcBef>
            <a:spcAft>
              <a:spcPct val="35000"/>
            </a:spcAft>
            <a:buNone/>
          </a:pPr>
          <a:r>
            <a:rPr lang="en-US" sz="1800" b="0" kern="1200" dirty="0">
              <a:solidFill>
                <a:schemeClr val="tx1"/>
              </a:solidFill>
            </a:rPr>
            <a:t>Completing the overall settlement  in an efficient manner. </a:t>
          </a:r>
          <a:endParaRPr lang="en-IN" sz="1800" b="0" kern="1200" dirty="0">
            <a:solidFill>
              <a:schemeClr val="tx1"/>
            </a:solidFill>
          </a:endParaRPr>
        </a:p>
      </dsp:txBody>
      <dsp:txXfrm>
        <a:off x="42294" y="1799322"/>
        <a:ext cx="5040784" cy="781803"/>
      </dsp:txXfrm>
    </dsp:sp>
    <dsp:sp modelId="{B8EC943B-EA24-469C-8946-CA7819B3FEE2}">
      <dsp:nvSpPr>
        <dsp:cNvPr id="0" name=""/>
        <dsp:cNvSpPr/>
      </dsp:nvSpPr>
      <dsp:spPr>
        <a:xfrm>
          <a:off x="0" y="2634909"/>
          <a:ext cx="5125372" cy="866391"/>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100000"/>
            </a:lnSpc>
            <a:spcBef>
              <a:spcPct val="0"/>
            </a:spcBef>
            <a:spcAft>
              <a:spcPct val="35000"/>
            </a:spcAft>
            <a:buNone/>
          </a:pPr>
          <a:r>
            <a:rPr lang="en-IN" sz="1800" b="0" kern="1200" dirty="0">
              <a:solidFill>
                <a:schemeClr val="tx1"/>
              </a:solidFill>
            </a:rPr>
            <a:t>Storing and </a:t>
          </a:r>
          <a:r>
            <a:rPr lang="en-US" sz="1800" b="0" kern="1200" dirty="0">
              <a:solidFill>
                <a:schemeClr val="tx1"/>
              </a:solidFill>
            </a:rPr>
            <a:t>maintaining user’s data and transactions details.</a:t>
          </a:r>
        </a:p>
      </dsp:txBody>
      <dsp:txXfrm>
        <a:off x="42294" y="2677203"/>
        <a:ext cx="5040784" cy="781803"/>
      </dsp:txXfrm>
    </dsp:sp>
    <dsp:sp modelId="{40BB1FC7-5A60-456C-A745-09C094C75F20}">
      <dsp:nvSpPr>
        <dsp:cNvPr id="0" name=""/>
        <dsp:cNvSpPr/>
      </dsp:nvSpPr>
      <dsp:spPr>
        <a:xfrm>
          <a:off x="0" y="3512790"/>
          <a:ext cx="5125372" cy="866391"/>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100000"/>
            </a:lnSpc>
            <a:spcBef>
              <a:spcPct val="0"/>
            </a:spcBef>
            <a:spcAft>
              <a:spcPct val="35000"/>
            </a:spcAft>
            <a:buNone/>
          </a:pPr>
          <a:r>
            <a:rPr lang="en-US" sz="1800" b="0" kern="1200" dirty="0">
              <a:solidFill>
                <a:schemeClr val="tx1"/>
              </a:solidFill>
            </a:rPr>
            <a:t>Visualizing the expenses of a user in different categories.</a:t>
          </a:r>
          <a:endParaRPr lang="en-IN" sz="1800" b="0" kern="1200" dirty="0">
            <a:solidFill>
              <a:schemeClr val="tx1"/>
            </a:solidFill>
          </a:endParaRPr>
        </a:p>
      </dsp:txBody>
      <dsp:txXfrm>
        <a:off x="42294" y="3555084"/>
        <a:ext cx="5040784" cy="78180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D5DE81-A645-4F0D-9DE4-BAD3609F0107}">
      <dsp:nvSpPr>
        <dsp:cNvPr id="0" name=""/>
        <dsp:cNvSpPr/>
      </dsp:nvSpPr>
      <dsp:spPr>
        <a:xfrm>
          <a:off x="0" y="19695"/>
          <a:ext cx="6900512" cy="178425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b="1" u="sng" kern="1200" dirty="0">
              <a:solidFill>
                <a:schemeClr val="tx1"/>
              </a:solidFill>
            </a:rPr>
            <a:t>Settle all dues</a:t>
          </a:r>
          <a:r>
            <a:rPr lang="en-US" sz="2500" kern="1200" dirty="0">
              <a:solidFill>
                <a:schemeClr val="tx1"/>
              </a:solidFill>
            </a:rPr>
            <a:t>: Our objective is to settle all the dues or debts amongst the group of people. We will try to minimize total number of transactions to be made.</a:t>
          </a:r>
        </a:p>
      </dsp:txBody>
      <dsp:txXfrm>
        <a:off x="87100" y="106795"/>
        <a:ext cx="6726312" cy="1610050"/>
      </dsp:txXfrm>
    </dsp:sp>
    <dsp:sp modelId="{B063FB03-C225-41F4-8582-F1AB8BBBB4EE}">
      <dsp:nvSpPr>
        <dsp:cNvPr id="0" name=""/>
        <dsp:cNvSpPr/>
      </dsp:nvSpPr>
      <dsp:spPr>
        <a:xfrm>
          <a:off x="0" y="1875945"/>
          <a:ext cx="6900512" cy="1784250"/>
        </a:xfrm>
        <a:prstGeom prst="roundRect">
          <a:avLst/>
        </a:prstGeom>
        <a:solidFill>
          <a:schemeClr val="accent5">
            <a:hueOff val="-3676672"/>
            <a:satOff val="-5114"/>
            <a:lumOff val="-196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b="1" u="sng" kern="1200" dirty="0">
              <a:solidFill>
                <a:schemeClr val="tx1"/>
              </a:solidFill>
            </a:rPr>
            <a:t>Fair Transactions</a:t>
          </a:r>
          <a:r>
            <a:rPr lang="en-US" sz="2500" kern="1200" dirty="0">
              <a:solidFill>
                <a:schemeClr val="tx1"/>
              </a:solidFill>
            </a:rPr>
            <a:t>: We must ensure that all the transactions are fair and completed and see that nobody ends up paying anyone less or more than their share. </a:t>
          </a:r>
        </a:p>
      </dsp:txBody>
      <dsp:txXfrm>
        <a:off x="87100" y="1963045"/>
        <a:ext cx="6726312" cy="1610050"/>
      </dsp:txXfrm>
    </dsp:sp>
    <dsp:sp modelId="{75A83032-64A0-4793-8BF6-6E851C72201F}">
      <dsp:nvSpPr>
        <dsp:cNvPr id="0" name=""/>
        <dsp:cNvSpPr/>
      </dsp:nvSpPr>
      <dsp:spPr>
        <a:xfrm>
          <a:off x="0" y="3732195"/>
          <a:ext cx="6900512" cy="1784250"/>
        </a:xfrm>
        <a:prstGeom prst="roundRect">
          <a:avLst/>
        </a:prstGeom>
        <a:solidFill>
          <a:schemeClr val="accent5">
            <a:hueOff val="-7353344"/>
            <a:satOff val="-10228"/>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b="1" u="sng" kern="1200" dirty="0">
              <a:solidFill>
                <a:schemeClr val="tx1"/>
              </a:solidFill>
            </a:rPr>
            <a:t>Visualizing Spending Habits</a:t>
          </a:r>
          <a:r>
            <a:rPr lang="en-US" sz="2500" kern="1200" dirty="0">
              <a:solidFill>
                <a:schemeClr val="tx1"/>
              </a:solidFill>
            </a:rPr>
            <a:t>: We will use the past transactions to help the user learn about his/her spending habits.</a:t>
          </a:r>
        </a:p>
      </dsp:txBody>
      <dsp:txXfrm>
        <a:off x="87100" y="3819295"/>
        <a:ext cx="6726312" cy="161005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79A130F-1999-4E2B-93CE-9F903CD9F0C4}">
      <dsp:nvSpPr>
        <dsp:cNvPr id="0" name=""/>
        <dsp:cNvSpPr/>
      </dsp:nvSpPr>
      <dsp:spPr>
        <a:xfrm>
          <a:off x="0" y="2543"/>
          <a:ext cx="5125372" cy="1085906"/>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100000"/>
            </a:lnSpc>
            <a:spcBef>
              <a:spcPct val="0"/>
            </a:spcBef>
            <a:spcAft>
              <a:spcPct val="35000"/>
            </a:spcAft>
            <a:buNone/>
          </a:pPr>
          <a:r>
            <a:rPr lang="en-US" sz="1800" kern="1200" dirty="0">
              <a:solidFill>
                <a:schemeClr val="tx1"/>
              </a:solidFill>
            </a:rPr>
            <a:t>Studying various maxflow algorithms (Dinic’s Maxflow Algorithm, Ford Fulkerson Algorithm).</a:t>
          </a:r>
        </a:p>
      </dsp:txBody>
      <dsp:txXfrm>
        <a:off x="53010" y="55553"/>
        <a:ext cx="5019352" cy="979886"/>
      </dsp:txXfrm>
    </dsp:sp>
    <dsp:sp modelId="{5EDA0407-4C55-43B2-8F81-E4E86C5E55FB}">
      <dsp:nvSpPr>
        <dsp:cNvPr id="0" name=""/>
        <dsp:cNvSpPr/>
      </dsp:nvSpPr>
      <dsp:spPr>
        <a:xfrm>
          <a:off x="0" y="1157569"/>
          <a:ext cx="5125372" cy="1085906"/>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100000"/>
            </a:lnSpc>
            <a:spcBef>
              <a:spcPct val="0"/>
            </a:spcBef>
            <a:spcAft>
              <a:spcPct val="35000"/>
            </a:spcAft>
            <a:buNone/>
          </a:pPr>
          <a:r>
            <a:rPr lang="en-US" sz="1800" kern="1200" dirty="0">
              <a:solidFill>
                <a:schemeClr val="tx1"/>
              </a:solidFill>
            </a:rPr>
            <a:t>Advantage of using Ford Fulkerson Algorithm over Dinic’s is that it has lesser time complexity. So, it is used to calculate the maxflow in our program. </a:t>
          </a:r>
        </a:p>
      </dsp:txBody>
      <dsp:txXfrm>
        <a:off x="53010" y="1210579"/>
        <a:ext cx="5019352" cy="979886"/>
      </dsp:txXfrm>
    </dsp:sp>
    <dsp:sp modelId="{C4FB5196-B324-4FAD-A88B-5B6219AAF74A}">
      <dsp:nvSpPr>
        <dsp:cNvPr id="0" name=""/>
        <dsp:cNvSpPr/>
      </dsp:nvSpPr>
      <dsp:spPr>
        <a:xfrm>
          <a:off x="0" y="2312596"/>
          <a:ext cx="5125372" cy="1085906"/>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100000"/>
            </a:lnSpc>
            <a:spcBef>
              <a:spcPct val="0"/>
            </a:spcBef>
            <a:spcAft>
              <a:spcPct val="35000"/>
            </a:spcAft>
            <a:buNone/>
          </a:pPr>
          <a:r>
            <a:rPr lang="en-US" sz="1800" kern="1200">
              <a:solidFill>
                <a:schemeClr val="tx1"/>
              </a:solidFill>
            </a:rPr>
            <a:t>Settling the debts among users in an optimal and unbiased manner.</a:t>
          </a:r>
          <a:endParaRPr lang="en-US" sz="1800" kern="1200" dirty="0">
            <a:solidFill>
              <a:schemeClr val="tx1"/>
            </a:solidFill>
          </a:endParaRPr>
        </a:p>
      </dsp:txBody>
      <dsp:txXfrm>
        <a:off x="53010" y="2365606"/>
        <a:ext cx="5019352" cy="979886"/>
      </dsp:txXfrm>
    </dsp:sp>
    <dsp:sp modelId="{2762556C-887E-493D-AED9-BED79CAD72C4}">
      <dsp:nvSpPr>
        <dsp:cNvPr id="0" name=""/>
        <dsp:cNvSpPr/>
      </dsp:nvSpPr>
      <dsp:spPr>
        <a:xfrm>
          <a:off x="0" y="3467622"/>
          <a:ext cx="5125372" cy="1085906"/>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100000"/>
            </a:lnSpc>
            <a:spcBef>
              <a:spcPct val="0"/>
            </a:spcBef>
            <a:spcAft>
              <a:spcPct val="35000"/>
            </a:spcAft>
            <a:buNone/>
          </a:pPr>
          <a:r>
            <a:rPr lang="en-US" sz="1800" kern="1200" dirty="0">
              <a:solidFill>
                <a:schemeClr val="tx1"/>
              </a:solidFill>
            </a:rPr>
            <a:t>Analyzing the monthly expenses of a user. </a:t>
          </a:r>
        </a:p>
      </dsp:txBody>
      <dsp:txXfrm>
        <a:off x="53010" y="3520632"/>
        <a:ext cx="5019352" cy="97988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21A65F-89C2-4AFC-A92C-7E4541DAF033}">
      <dsp:nvSpPr>
        <dsp:cNvPr id="0" name=""/>
        <dsp:cNvSpPr/>
      </dsp:nvSpPr>
      <dsp:spPr>
        <a:xfrm>
          <a:off x="0" y="675"/>
          <a:ext cx="6900512"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5F8D0CD-9B92-4B25-8A1D-E28B800C554F}">
      <dsp:nvSpPr>
        <dsp:cNvPr id="0" name=""/>
        <dsp:cNvSpPr/>
      </dsp:nvSpPr>
      <dsp:spPr>
        <a:xfrm>
          <a:off x="0" y="675"/>
          <a:ext cx="6900512" cy="11069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IN" sz="2200" i="1" kern="1200" dirty="0"/>
            <a:t>[1] </a:t>
          </a:r>
          <a:r>
            <a:rPr lang="en-US" sz="2200" i="1" u="sng" kern="1200" dirty="0">
              <a:hlinkClick xmlns:r="http://schemas.openxmlformats.org/officeDocument/2006/relationships" r:id="rId1"/>
            </a:rPr>
            <a:t>Debt Simplification Feature | by </a:t>
          </a:r>
          <a:r>
            <a:rPr lang="en-US" sz="2200" i="1" u="sng" kern="1200" dirty="0" err="1">
              <a:hlinkClick xmlns:r="http://schemas.openxmlformats.org/officeDocument/2006/relationships" r:id="rId1"/>
            </a:rPr>
            <a:t>Mithun</a:t>
          </a:r>
          <a:r>
            <a:rPr lang="en-US" sz="2200" i="1" u="sng" kern="1200" dirty="0">
              <a:hlinkClick xmlns:r="http://schemas.openxmlformats.org/officeDocument/2006/relationships" r:id="rId1"/>
            </a:rPr>
            <a:t> Mohan K |</a:t>
          </a:r>
          <a:r>
            <a:rPr lang="en-IN" sz="2200" i="1" kern="1200" dirty="0"/>
            <a:t>, </a:t>
          </a:r>
          <a:r>
            <a:rPr lang="en-US" sz="2200" i="1" kern="1200" dirty="0"/>
            <a:t>Debt Simplification Techniques, </a:t>
          </a:r>
          <a:r>
            <a:rPr lang="en-IN" sz="2200" b="0" i="1" kern="1200" dirty="0" err="1"/>
            <a:t>Mithun</a:t>
          </a:r>
          <a:r>
            <a:rPr lang="en-IN" sz="2200" b="0" i="1" kern="1200" dirty="0"/>
            <a:t> Mohan K, 2019</a:t>
          </a:r>
          <a:endParaRPr lang="en-US" sz="2200" i="1" kern="1200" dirty="0"/>
        </a:p>
      </dsp:txBody>
      <dsp:txXfrm>
        <a:off x="0" y="675"/>
        <a:ext cx="6900512" cy="1106957"/>
      </dsp:txXfrm>
    </dsp:sp>
    <dsp:sp modelId="{A737635A-A530-40F7-A43F-16D270669917}">
      <dsp:nvSpPr>
        <dsp:cNvPr id="0" name=""/>
        <dsp:cNvSpPr/>
      </dsp:nvSpPr>
      <dsp:spPr>
        <a:xfrm>
          <a:off x="0" y="1107633"/>
          <a:ext cx="6900512"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55F5DA3-6948-49C4-948E-4430CC28A3B0}">
      <dsp:nvSpPr>
        <dsp:cNvPr id="0" name=""/>
        <dsp:cNvSpPr/>
      </dsp:nvSpPr>
      <dsp:spPr>
        <a:xfrm>
          <a:off x="0" y="1107633"/>
          <a:ext cx="6900512" cy="11069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IN" sz="2200" i="1" kern="1200" dirty="0"/>
            <a:t>[2] </a:t>
          </a:r>
          <a:r>
            <a:rPr lang="en-US" sz="2200" i="1" u="sng" kern="1200" dirty="0">
              <a:hlinkClick xmlns:r="http://schemas.openxmlformats.org/officeDocument/2006/relationships" r:id="rId2"/>
            </a:rPr>
            <a:t>A Fast and Simple Algorithm for the Maximum Flow Problem (researchgate.net)</a:t>
          </a:r>
          <a:r>
            <a:rPr lang="en-US" sz="2200" i="1" kern="1200" dirty="0"/>
            <a:t> , James B. Orlin, </a:t>
          </a:r>
          <a:br>
            <a:rPr lang="en-US" sz="2200" i="1" kern="1200" dirty="0"/>
          </a:br>
          <a:r>
            <a:rPr lang="en-US" sz="2200" i="1" kern="1200" dirty="0"/>
            <a:t>Ravindra K. Ahuja, October 1989</a:t>
          </a:r>
        </a:p>
      </dsp:txBody>
      <dsp:txXfrm>
        <a:off x="0" y="1107633"/>
        <a:ext cx="6900512" cy="1106957"/>
      </dsp:txXfrm>
    </dsp:sp>
    <dsp:sp modelId="{59B64B74-B444-4EA7-ACD1-A63BF3688104}">
      <dsp:nvSpPr>
        <dsp:cNvPr id="0" name=""/>
        <dsp:cNvSpPr/>
      </dsp:nvSpPr>
      <dsp:spPr>
        <a:xfrm>
          <a:off x="0" y="2214591"/>
          <a:ext cx="6900512"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221A9C7-A040-4169-9064-5C9BD8D27EC9}">
      <dsp:nvSpPr>
        <dsp:cNvPr id="0" name=""/>
        <dsp:cNvSpPr/>
      </dsp:nvSpPr>
      <dsp:spPr>
        <a:xfrm>
          <a:off x="0" y="2214591"/>
          <a:ext cx="6900512" cy="11069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IN" sz="2200" i="1" kern="1200"/>
            <a:t>[3]</a:t>
          </a:r>
          <a:r>
            <a:rPr lang="en-US" sz="2200" i="1" u="sng" kern="1200">
              <a:hlinkClick xmlns:r="http://schemas.openxmlformats.org/officeDocument/2006/relationships" r:id="rId3"/>
            </a:rPr>
            <a:t> NP-Complete Splitting</a:t>
          </a:r>
          <a:r>
            <a:rPr lang="en-US" sz="2200" i="1" kern="1200"/>
            <a:t>  </a:t>
          </a:r>
        </a:p>
      </dsp:txBody>
      <dsp:txXfrm>
        <a:off x="0" y="2214591"/>
        <a:ext cx="6900512" cy="1106957"/>
      </dsp:txXfrm>
    </dsp:sp>
    <dsp:sp modelId="{27777C2C-9D93-4EF4-91B2-B7DFA8002A36}">
      <dsp:nvSpPr>
        <dsp:cNvPr id="0" name=""/>
        <dsp:cNvSpPr/>
      </dsp:nvSpPr>
      <dsp:spPr>
        <a:xfrm>
          <a:off x="0" y="3321549"/>
          <a:ext cx="6900512" cy="0"/>
        </a:xfrm>
        <a:prstGeom prst="lin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6C35F3B-A60A-4DAF-BB98-5A2E6AEFD795}">
      <dsp:nvSpPr>
        <dsp:cNvPr id="0" name=""/>
        <dsp:cNvSpPr/>
      </dsp:nvSpPr>
      <dsp:spPr>
        <a:xfrm>
          <a:off x="0" y="3321549"/>
          <a:ext cx="6900512" cy="11069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i="1" kern="1200"/>
            <a:t>[4] </a:t>
          </a:r>
          <a:r>
            <a:rPr lang="en-US" sz="2200" i="1" kern="1200">
              <a:hlinkClick xmlns:r="http://schemas.openxmlformats.org/officeDocument/2006/relationships" r:id="rId4"/>
            </a:rPr>
            <a:t>An Empirical Evaluation of Fair-Division Algorithms</a:t>
          </a:r>
          <a:r>
            <a:rPr lang="en-US" sz="2200" i="1" kern="1200"/>
            <a:t> , D</a:t>
          </a:r>
          <a:r>
            <a:rPr lang="en-IN" sz="2200" i="1" kern="1200"/>
            <a:t>upuis-Roy, Nicolas Gosselin, Frederic, 2009</a:t>
          </a:r>
          <a:endParaRPr lang="en-US" sz="2200" i="1" kern="1200"/>
        </a:p>
      </dsp:txBody>
      <dsp:txXfrm>
        <a:off x="0" y="3321549"/>
        <a:ext cx="6900512" cy="1106957"/>
      </dsp:txXfrm>
    </dsp:sp>
    <dsp:sp modelId="{E3F73D3D-749E-4331-950E-AAF67ECB76C5}">
      <dsp:nvSpPr>
        <dsp:cNvPr id="0" name=""/>
        <dsp:cNvSpPr/>
      </dsp:nvSpPr>
      <dsp:spPr>
        <a:xfrm>
          <a:off x="0" y="4428507"/>
          <a:ext cx="6900512" cy="0"/>
        </a:xfrm>
        <a:prstGeom prst="line">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67DBCE7-CD8B-48F2-B8E8-0E07DD7F0F95}">
      <dsp:nvSpPr>
        <dsp:cNvPr id="0" name=""/>
        <dsp:cNvSpPr/>
      </dsp:nvSpPr>
      <dsp:spPr>
        <a:xfrm>
          <a:off x="0" y="4428507"/>
          <a:ext cx="6900512" cy="11069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i="1" kern="1200" dirty="0"/>
            <a:t>[5] Ford Fulkerson's algorithm for the maximum possible flow in a network  </a:t>
          </a:r>
          <a:r>
            <a:rPr lang="en-US" sz="2200" i="1" kern="1200" dirty="0">
              <a:hlinkClick xmlns:r="http://schemas.openxmlformats.org/officeDocument/2006/relationships" r:id="rId5"/>
            </a:rPr>
            <a:t>https://youtu.be/_UcOALraATY </a:t>
          </a:r>
          <a:endParaRPr lang="en-US" sz="2200" i="1" kern="1200" dirty="0"/>
        </a:p>
      </dsp:txBody>
      <dsp:txXfrm>
        <a:off x="0" y="4428507"/>
        <a:ext cx="6900512" cy="1106957"/>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28833F3-6894-4446-9DD7-7BF5273401C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FEF6AF53-87C6-44D6-8DF0-82D50DF3A34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0AC3275-9D44-403D-A9EB-A3A69884D368}" type="datetimeFigureOut">
              <a:rPr lang="en-US" smtClean="0"/>
              <a:t>05-May-21</a:t>
            </a:fld>
            <a:endParaRPr lang="en-US" dirty="0"/>
          </a:p>
        </p:txBody>
      </p:sp>
      <p:sp>
        <p:nvSpPr>
          <p:cNvPr id="4" name="Footer Placeholder 3">
            <a:extLst>
              <a:ext uri="{FF2B5EF4-FFF2-40B4-BE49-F238E27FC236}">
                <a16:creationId xmlns:a16="http://schemas.microsoft.com/office/drawing/2014/main" id="{4A2EFB75-7C7E-4071-8E1E-D75D344B1E5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01A295B7-2BD5-4BB8-9CAC-58DBCA39BEE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583D9E9-DEB7-4D51-A02F-CCFF7D723D36}" type="slidenum">
              <a:rPr lang="en-US" smtClean="0"/>
              <a:t>‹#›</a:t>
            </a:fld>
            <a:endParaRPr lang="en-US" dirty="0"/>
          </a:p>
        </p:txBody>
      </p:sp>
    </p:spTree>
    <p:extLst>
      <p:ext uri="{BB962C8B-B14F-4D97-AF65-F5344CB8AC3E}">
        <p14:creationId xmlns:p14="http://schemas.microsoft.com/office/powerpoint/2010/main" val="23770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40C79F9-0E80-4B59-BFBF-922194FB6FE7}" type="datetimeFigureOut">
              <a:rPr lang="en-US" smtClean="0"/>
              <a:pPr/>
              <a:t>05-May-21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785012C-24FD-4033-9E4F-17EFABF705B6}" type="slidenum">
              <a:rPr lang="en-US" smtClean="0"/>
              <a:pPr/>
              <a:t>‹#›</a:t>
            </a:fld>
            <a:endParaRPr lang="en-US" dirty="0"/>
          </a:p>
        </p:txBody>
      </p:sp>
    </p:spTree>
    <p:extLst>
      <p:ext uri="{BB962C8B-B14F-4D97-AF65-F5344CB8AC3E}">
        <p14:creationId xmlns:p14="http://schemas.microsoft.com/office/powerpoint/2010/main" val="3709949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5785012C-24FD-4033-9E4F-17EFABF705B6}" type="slidenum">
              <a:rPr lang="en-US" smtClean="0"/>
              <a:pPr/>
              <a:t>11</a:t>
            </a:fld>
            <a:endParaRPr lang="en-US" dirty="0"/>
          </a:p>
        </p:txBody>
      </p:sp>
    </p:spTree>
    <p:extLst>
      <p:ext uri="{BB962C8B-B14F-4D97-AF65-F5344CB8AC3E}">
        <p14:creationId xmlns:p14="http://schemas.microsoft.com/office/powerpoint/2010/main" val="19144142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5785012C-24FD-4033-9E4F-17EFABF705B6}" type="slidenum">
              <a:rPr lang="en-US" smtClean="0"/>
              <a:pPr/>
              <a:t>20</a:t>
            </a:fld>
            <a:endParaRPr lang="en-US" dirty="0"/>
          </a:p>
        </p:txBody>
      </p:sp>
    </p:spTree>
    <p:extLst>
      <p:ext uri="{BB962C8B-B14F-4D97-AF65-F5344CB8AC3E}">
        <p14:creationId xmlns:p14="http://schemas.microsoft.com/office/powerpoint/2010/main" val="25459376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AD5D2152-08A9-004F-BE32-52A9C6BDFCAD}" type="datetimeFigureOut">
              <a:rPr lang="en-US" smtClean="0"/>
              <a:pPr/>
              <a:t>05-May-21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B1023CF-B329-E444-9BAC-9F50F1C2498A}" type="slidenum">
              <a:rPr lang="en-US" smtClean="0"/>
              <a:pPr/>
              <a:t>‹#›</a:t>
            </a:fld>
            <a:endParaRPr lang="en-US" dirty="0"/>
          </a:p>
        </p:txBody>
      </p:sp>
    </p:spTree>
    <p:extLst>
      <p:ext uri="{BB962C8B-B14F-4D97-AF65-F5344CB8AC3E}">
        <p14:creationId xmlns:p14="http://schemas.microsoft.com/office/powerpoint/2010/main" val="22161421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AD5D2152-08A9-004F-BE32-52A9C6BDFCAD}" type="datetimeFigureOut">
              <a:rPr lang="en-US" smtClean="0"/>
              <a:pPr/>
              <a:t>05-May-21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B1023CF-B329-E444-9BAC-9F50F1C2498A}" type="slidenum">
              <a:rPr lang="en-US" smtClean="0"/>
              <a:pPr/>
              <a:t>‹#›</a:t>
            </a:fld>
            <a:endParaRPr lang="en-US" dirty="0"/>
          </a:p>
        </p:txBody>
      </p:sp>
    </p:spTree>
    <p:extLst>
      <p:ext uri="{BB962C8B-B14F-4D97-AF65-F5344CB8AC3E}">
        <p14:creationId xmlns:p14="http://schemas.microsoft.com/office/powerpoint/2010/main" val="37869705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AD5D2152-08A9-004F-BE32-52A9C6BDFCAD}" type="datetimeFigureOut">
              <a:rPr lang="en-US" smtClean="0"/>
              <a:pPr/>
              <a:t>05-May-21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B1023CF-B329-E444-9BAC-9F50F1C2498A}" type="slidenum">
              <a:rPr lang="en-US" smtClean="0"/>
              <a:pPr/>
              <a:t>‹#›</a:t>
            </a:fld>
            <a:endParaRPr lang="en-US" dirty="0"/>
          </a:p>
        </p:txBody>
      </p:sp>
    </p:spTree>
    <p:extLst>
      <p:ext uri="{BB962C8B-B14F-4D97-AF65-F5344CB8AC3E}">
        <p14:creationId xmlns:p14="http://schemas.microsoft.com/office/powerpoint/2010/main" val="4433117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B65080AC-C60D-4695-B305-1501005DDE0E}"/>
              </a:ext>
            </a:extLst>
          </p:cNvPr>
          <p:cNvSpPr>
            <a:spLocks noGrp="1"/>
          </p:cNvSpPr>
          <p:nvPr>
            <p:ph type="dt" sz="half" idx="10"/>
          </p:nvPr>
        </p:nvSpPr>
        <p:spPr/>
        <p:txBody>
          <a:bodyPr/>
          <a:lstStyle/>
          <a:p>
            <a:fld id="{AD5D2152-08A9-004F-BE32-52A9C6BDFCAD}" type="datetimeFigureOut">
              <a:rPr lang="en-US" smtClean="0"/>
              <a:pPr/>
              <a:t>05-May-21</a:t>
            </a:fld>
            <a:endParaRPr lang="en-US" dirty="0"/>
          </a:p>
        </p:txBody>
      </p:sp>
      <p:sp>
        <p:nvSpPr>
          <p:cNvPr id="4" name="Footer Placeholder 3">
            <a:extLst>
              <a:ext uri="{FF2B5EF4-FFF2-40B4-BE49-F238E27FC236}">
                <a16:creationId xmlns:a16="http://schemas.microsoft.com/office/drawing/2014/main" id="{79CD6079-B8BA-462C-B4F8-F879949CFE4E}"/>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5D0D9AAD-96F2-4C0C-A3CC-8F868506BFFC}"/>
              </a:ext>
            </a:extLst>
          </p:cNvPr>
          <p:cNvSpPr>
            <a:spLocks noGrp="1"/>
          </p:cNvSpPr>
          <p:nvPr>
            <p:ph type="sldNum" sz="quarter" idx="12"/>
          </p:nvPr>
        </p:nvSpPr>
        <p:spPr/>
        <p:txBody>
          <a:bodyPr/>
          <a:lstStyle/>
          <a:p>
            <a:fld id="{EB1023CF-B329-E444-9BAC-9F50F1C2498A}" type="slidenum">
              <a:rPr lang="en-US" smtClean="0"/>
              <a:pPr/>
              <a:t>‹#›</a:t>
            </a:fld>
            <a:endParaRPr lang="en-US" dirty="0"/>
          </a:p>
        </p:txBody>
      </p:sp>
    </p:spTree>
    <p:extLst>
      <p:ext uri="{BB962C8B-B14F-4D97-AF65-F5344CB8AC3E}">
        <p14:creationId xmlns:p14="http://schemas.microsoft.com/office/powerpoint/2010/main" val="229520399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D1E2440C-D902-48AF-BF36-C59A959297D9}"/>
              </a:ext>
            </a:extLst>
          </p:cNvPr>
          <p:cNvSpPr>
            <a:spLocks noGrp="1"/>
          </p:cNvSpPr>
          <p:nvPr>
            <p:ph type="dt" sz="half" idx="10"/>
          </p:nvPr>
        </p:nvSpPr>
        <p:spPr/>
        <p:txBody>
          <a:bodyPr/>
          <a:lstStyle/>
          <a:p>
            <a:fld id="{AD5D2152-08A9-004F-BE32-52A9C6BDFCAD}" type="datetimeFigureOut">
              <a:rPr lang="en-US" smtClean="0"/>
              <a:pPr/>
              <a:t>05-May-21</a:t>
            </a:fld>
            <a:endParaRPr lang="en-US" dirty="0"/>
          </a:p>
        </p:txBody>
      </p:sp>
      <p:sp>
        <p:nvSpPr>
          <p:cNvPr id="4" name="Footer Placeholder 3">
            <a:extLst>
              <a:ext uri="{FF2B5EF4-FFF2-40B4-BE49-F238E27FC236}">
                <a16:creationId xmlns:a16="http://schemas.microsoft.com/office/drawing/2014/main" id="{FF12C376-8056-427F-AD3A-8606A9785C6D}"/>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C9D1B15A-F8B0-4ACE-A799-48756E74DD82}"/>
              </a:ext>
            </a:extLst>
          </p:cNvPr>
          <p:cNvSpPr>
            <a:spLocks noGrp="1"/>
          </p:cNvSpPr>
          <p:nvPr>
            <p:ph type="sldNum" sz="quarter" idx="12"/>
          </p:nvPr>
        </p:nvSpPr>
        <p:spPr/>
        <p:txBody>
          <a:bodyPr/>
          <a:lstStyle/>
          <a:p>
            <a:fld id="{EB1023CF-B329-E444-9BAC-9F50F1C2498A}" type="slidenum">
              <a:rPr lang="en-US" smtClean="0"/>
              <a:pPr/>
              <a:t>‹#›</a:t>
            </a:fld>
            <a:endParaRPr lang="en-US" dirty="0"/>
          </a:p>
        </p:txBody>
      </p:sp>
      <p:sp>
        <p:nvSpPr>
          <p:cNvPr id="6" name="Title 1">
            <a:extLst>
              <a:ext uri="{FF2B5EF4-FFF2-40B4-BE49-F238E27FC236}">
                <a16:creationId xmlns:a16="http://schemas.microsoft.com/office/drawing/2014/main" id="{BF342DD3-94F2-431A-BF2E-A4BEC5CD7878}"/>
              </a:ext>
            </a:extLst>
          </p:cNvPr>
          <p:cNvSpPr>
            <a:spLocks noGrp="1"/>
          </p:cNvSpPr>
          <p:nvPr>
            <p:ph type="title" hasCustomPrompt="1"/>
          </p:nvPr>
        </p:nvSpPr>
        <p:spPr>
          <a:xfrm>
            <a:off x="0" y="2275826"/>
            <a:ext cx="12192000" cy="564910"/>
          </a:xfrm>
        </p:spPr>
        <p:txBody>
          <a:bodyPr>
            <a:normAutofit/>
          </a:bodyPr>
          <a:lstStyle>
            <a:lvl1pPr algn="ctr">
              <a:defRPr sz="3600" b="0">
                <a:solidFill>
                  <a:schemeClr val="tx1">
                    <a:lumMod val="65000"/>
                    <a:lumOff val="35000"/>
                  </a:schemeClr>
                </a:solidFill>
                <a:latin typeface="+mn-lt"/>
              </a:defRPr>
            </a:lvl1pPr>
          </a:lstStyle>
          <a:p>
            <a:pPr algn="ctr"/>
            <a:r>
              <a:rPr lang="en-US" dirty="0">
                <a:solidFill>
                  <a:schemeClr val="tx2">
                    <a:lumMod val="75000"/>
                  </a:schemeClr>
                </a:solidFill>
              </a:rPr>
              <a:t>TITLE</a:t>
            </a:r>
          </a:p>
        </p:txBody>
      </p:sp>
    </p:spTree>
    <p:extLst>
      <p:ext uri="{BB962C8B-B14F-4D97-AF65-F5344CB8AC3E}">
        <p14:creationId xmlns:p14="http://schemas.microsoft.com/office/powerpoint/2010/main" val="190474336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D5D2152-08A9-004F-BE32-52A9C6BDFCAD}" type="datetimeFigureOut">
              <a:rPr lang="en-US" smtClean="0"/>
              <a:pPr/>
              <a:t>05-May-21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EB1023CF-B329-E444-9BAC-9F50F1C2498A}" type="slidenum">
              <a:rPr lang="en-US" smtClean="0"/>
              <a:pPr/>
              <a:t>‹#›</a:t>
            </a:fld>
            <a:endParaRPr lang="en-US" dirty="0"/>
          </a:p>
        </p:txBody>
      </p:sp>
      <p:sp>
        <p:nvSpPr>
          <p:cNvPr id="5" name="Title Placeholder 1">
            <a:extLst>
              <a:ext uri="{FF2B5EF4-FFF2-40B4-BE49-F238E27FC236}">
                <a16:creationId xmlns:a16="http://schemas.microsoft.com/office/drawing/2014/main" id="{7E9BCB5A-9765-46B3-8024-522FDFBD4395}"/>
              </a:ext>
            </a:extLst>
          </p:cNvPr>
          <p:cNvSpPr>
            <a:spLocks noGrp="1"/>
          </p:cNvSpPr>
          <p:nvPr>
            <p:ph type="title"/>
          </p:nvPr>
        </p:nvSpPr>
        <p:spPr>
          <a:xfrm>
            <a:off x="762000" y="427039"/>
            <a:ext cx="10972800" cy="1143000"/>
          </a:xfrm>
          <a:prstGeom prst="rect">
            <a:avLst/>
          </a:prstGeom>
        </p:spPr>
        <p:txBody>
          <a:bodyPr vert="horz" lIns="91438" tIns="45719" rIns="91438" bIns="45719" rtlCol="0" anchor="ctr">
            <a:normAutofit/>
          </a:bodyPr>
          <a:lstStyle/>
          <a:p>
            <a:r>
              <a:rPr lang="en-US" dirty="0"/>
              <a:t>Click to edit Master title style</a:t>
            </a:r>
          </a:p>
        </p:txBody>
      </p:sp>
      <p:sp>
        <p:nvSpPr>
          <p:cNvPr id="6" name="Text Placeholder 2">
            <a:extLst>
              <a:ext uri="{FF2B5EF4-FFF2-40B4-BE49-F238E27FC236}">
                <a16:creationId xmlns:a16="http://schemas.microsoft.com/office/drawing/2014/main" id="{ABC7395B-BA29-4C79-BEEB-EE53CCFC2685}"/>
              </a:ext>
            </a:extLst>
          </p:cNvPr>
          <p:cNvSpPr>
            <a:spLocks noGrp="1"/>
          </p:cNvSpPr>
          <p:nvPr>
            <p:ph idx="1" hasCustomPrompt="1"/>
          </p:nvPr>
        </p:nvSpPr>
        <p:spPr>
          <a:xfrm>
            <a:off x="762000" y="1752603"/>
            <a:ext cx="10972800" cy="4525963"/>
          </a:xfrm>
          <a:prstGeom prst="rect">
            <a:avLst/>
          </a:prstGeom>
        </p:spPr>
        <p:txBody>
          <a:bodyPr vert="horz" lIns="91438" tIns="45719" rIns="91438" bIns="45719" rtlCol="0">
            <a:normAutofit/>
          </a:bodyPr>
          <a:lstStyle>
            <a:lvl1pPr>
              <a:defRPr/>
            </a:lvl1pPr>
          </a:lstStyle>
          <a:p>
            <a:pPr lvl="0"/>
            <a:r>
              <a:rPr lang="en-US" dirty="0"/>
              <a:t>Text</a:t>
            </a:r>
          </a:p>
        </p:txBody>
      </p:sp>
      <p:sp>
        <p:nvSpPr>
          <p:cNvPr id="8" name="Slide Number Placeholder 5">
            <a:extLst>
              <a:ext uri="{FF2B5EF4-FFF2-40B4-BE49-F238E27FC236}">
                <a16:creationId xmlns:a16="http://schemas.microsoft.com/office/drawing/2014/main" id="{6A950C3E-4668-4901-9878-0DF46FD8E602}"/>
              </a:ext>
            </a:extLst>
          </p:cNvPr>
          <p:cNvSpPr txBox="1">
            <a:spLocks/>
          </p:cNvSpPr>
          <p:nvPr userDrawn="1"/>
        </p:nvSpPr>
        <p:spPr>
          <a:xfrm>
            <a:off x="8890000" y="6508754"/>
            <a:ext cx="2844800" cy="365125"/>
          </a:xfrm>
          <a:prstGeom prst="rect">
            <a:avLst/>
          </a:prstGeom>
        </p:spPr>
        <p:txBody>
          <a:bodyPr vert="horz" lIns="91439" tIns="45719" rIns="91439" bIns="45719" rtlCol="0" anchor="ctr"/>
          <a:lstStyle>
            <a:defPPr>
              <a:defRPr lang="en-US"/>
            </a:defPPr>
            <a:lvl1pPr marL="0" algn="r" defTabSz="457189" rtl="0" eaLnBrk="1" latinLnBrk="0" hangingPunct="1">
              <a:defRPr sz="1200" kern="1200">
                <a:solidFill>
                  <a:schemeClr val="tx1">
                    <a:tint val="75000"/>
                  </a:schemeClr>
                </a:solidFill>
                <a:latin typeface="+mn-lt"/>
                <a:ea typeface="+mn-ea"/>
                <a:cs typeface="+mn-cs"/>
              </a:defRPr>
            </a:lvl1pPr>
            <a:lvl2pPr marL="457189" algn="l" defTabSz="457189" rtl="0" eaLnBrk="1" latinLnBrk="0" hangingPunct="1">
              <a:defRPr sz="1900" kern="1200">
                <a:solidFill>
                  <a:schemeClr val="tx1"/>
                </a:solidFill>
                <a:latin typeface="+mn-lt"/>
                <a:ea typeface="+mn-ea"/>
                <a:cs typeface="+mn-cs"/>
              </a:defRPr>
            </a:lvl2pPr>
            <a:lvl3pPr marL="914377" algn="l" defTabSz="457189" rtl="0" eaLnBrk="1" latinLnBrk="0" hangingPunct="1">
              <a:defRPr sz="1900" kern="1200">
                <a:solidFill>
                  <a:schemeClr val="tx1"/>
                </a:solidFill>
                <a:latin typeface="+mn-lt"/>
                <a:ea typeface="+mn-ea"/>
                <a:cs typeface="+mn-cs"/>
              </a:defRPr>
            </a:lvl3pPr>
            <a:lvl4pPr marL="1371566" algn="l" defTabSz="457189" rtl="0" eaLnBrk="1" latinLnBrk="0" hangingPunct="1">
              <a:defRPr sz="1900" kern="1200">
                <a:solidFill>
                  <a:schemeClr val="tx1"/>
                </a:solidFill>
                <a:latin typeface="+mn-lt"/>
                <a:ea typeface="+mn-ea"/>
                <a:cs typeface="+mn-cs"/>
              </a:defRPr>
            </a:lvl4pPr>
            <a:lvl5pPr marL="1828754" algn="l" defTabSz="457189" rtl="0" eaLnBrk="1" latinLnBrk="0" hangingPunct="1">
              <a:defRPr sz="1900" kern="1200">
                <a:solidFill>
                  <a:schemeClr val="tx1"/>
                </a:solidFill>
                <a:latin typeface="+mn-lt"/>
                <a:ea typeface="+mn-ea"/>
                <a:cs typeface="+mn-cs"/>
              </a:defRPr>
            </a:lvl5pPr>
            <a:lvl6pPr marL="2285943" algn="l" defTabSz="457189" rtl="0" eaLnBrk="1" latinLnBrk="0" hangingPunct="1">
              <a:defRPr sz="1900" kern="1200">
                <a:solidFill>
                  <a:schemeClr val="tx1"/>
                </a:solidFill>
                <a:latin typeface="+mn-lt"/>
                <a:ea typeface="+mn-ea"/>
                <a:cs typeface="+mn-cs"/>
              </a:defRPr>
            </a:lvl6pPr>
            <a:lvl7pPr marL="2743131" algn="l" defTabSz="457189" rtl="0" eaLnBrk="1" latinLnBrk="0" hangingPunct="1">
              <a:defRPr sz="1900" kern="1200">
                <a:solidFill>
                  <a:schemeClr val="tx1"/>
                </a:solidFill>
                <a:latin typeface="+mn-lt"/>
                <a:ea typeface="+mn-ea"/>
                <a:cs typeface="+mn-cs"/>
              </a:defRPr>
            </a:lvl7pPr>
            <a:lvl8pPr marL="3200320" algn="l" defTabSz="457189" rtl="0" eaLnBrk="1" latinLnBrk="0" hangingPunct="1">
              <a:defRPr sz="1900" kern="1200">
                <a:solidFill>
                  <a:schemeClr val="tx1"/>
                </a:solidFill>
                <a:latin typeface="+mn-lt"/>
                <a:ea typeface="+mn-ea"/>
                <a:cs typeface="+mn-cs"/>
              </a:defRPr>
            </a:lvl8pPr>
            <a:lvl9pPr marL="3657509" algn="l" defTabSz="457189" rtl="0" eaLnBrk="1" latinLnBrk="0" hangingPunct="1">
              <a:defRPr sz="1900" kern="1200">
                <a:solidFill>
                  <a:schemeClr val="tx1"/>
                </a:solidFill>
                <a:latin typeface="+mn-lt"/>
                <a:ea typeface="+mn-ea"/>
                <a:cs typeface="+mn-cs"/>
              </a:defRPr>
            </a:lvl9pPr>
          </a:lstStyle>
          <a:p>
            <a:fld id="{EB1023CF-B329-E444-9BAC-9F50F1C2498A}" type="slidenum">
              <a:rPr lang="en-US" sz="1200" smtClean="0"/>
              <a:pPr/>
              <a:t>‹#›</a:t>
            </a:fld>
            <a:endParaRPr lang="en-US" sz="1200" dirty="0"/>
          </a:p>
        </p:txBody>
      </p:sp>
    </p:spTree>
    <p:extLst>
      <p:ext uri="{BB962C8B-B14F-4D97-AF65-F5344CB8AC3E}">
        <p14:creationId xmlns:p14="http://schemas.microsoft.com/office/powerpoint/2010/main" val="292375301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3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128D82-6440-427D-B2A3-40E4C2EDFA73}"/>
              </a:ext>
            </a:extLst>
          </p:cNvPr>
          <p:cNvSpPr>
            <a:spLocks noGrp="1"/>
          </p:cNvSpPr>
          <p:nvPr>
            <p:ph type="title" hasCustomPrompt="1"/>
          </p:nvPr>
        </p:nvSpPr>
        <p:spPr>
          <a:xfrm>
            <a:off x="0" y="2275826"/>
            <a:ext cx="12192000" cy="564910"/>
          </a:xfrm>
        </p:spPr>
        <p:txBody>
          <a:bodyPr>
            <a:normAutofit/>
          </a:bodyPr>
          <a:lstStyle>
            <a:lvl1pPr algn="ctr">
              <a:defRPr sz="3600" b="0">
                <a:solidFill>
                  <a:schemeClr val="tx1">
                    <a:lumMod val="65000"/>
                    <a:lumOff val="35000"/>
                  </a:schemeClr>
                </a:solidFill>
                <a:latin typeface="+mn-lt"/>
              </a:defRPr>
            </a:lvl1pPr>
          </a:lstStyle>
          <a:p>
            <a:pPr algn="ctr"/>
            <a:r>
              <a:rPr lang="en-US" dirty="0">
                <a:solidFill>
                  <a:schemeClr val="tx2">
                    <a:lumMod val="75000"/>
                  </a:schemeClr>
                </a:solidFill>
              </a:rPr>
              <a:t>SEPARATOR</a:t>
            </a:r>
          </a:p>
        </p:txBody>
      </p:sp>
      <p:sp>
        <p:nvSpPr>
          <p:cNvPr id="3" name="Date Placeholder 2">
            <a:extLst>
              <a:ext uri="{FF2B5EF4-FFF2-40B4-BE49-F238E27FC236}">
                <a16:creationId xmlns:a16="http://schemas.microsoft.com/office/drawing/2014/main" id="{D1E2440C-D902-48AF-BF36-C59A959297D9}"/>
              </a:ext>
            </a:extLst>
          </p:cNvPr>
          <p:cNvSpPr>
            <a:spLocks noGrp="1"/>
          </p:cNvSpPr>
          <p:nvPr>
            <p:ph type="dt" sz="half" idx="10"/>
          </p:nvPr>
        </p:nvSpPr>
        <p:spPr/>
        <p:txBody>
          <a:bodyPr/>
          <a:lstStyle/>
          <a:p>
            <a:fld id="{AD5D2152-08A9-004F-BE32-52A9C6BDFCAD}" type="datetimeFigureOut">
              <a:rPr lang="en-US" smtClean="0"/>
              <a:pPr/>
              <a:t>05-May-21</a:t>
            </a:fld>
            <a:endParaRPr lang="en-US" dirty="0"/>
          </a:p>
        </p:txBody>
      </p:sp>
      <p:sp>
        <p:nvSpPr>
          <p:cNvPr id="4" name="Footer Placeholder 3">
            <a:extLst>
              <a:ext uri="{FF2B5EF4-FFF2-40B4-BE49-F238E27FC236}">
                <a16:creationId xmlns:a16="http://schemas.microsoft.com/office/drawing/2014/main" id="{FF12C376-8056-427F-AD3A-8606A9785C6D}"/>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C9D1B15A-F8B0-4ACE-A799-48756E74DD82}"/>
              </a:ext>
            </a:extLst>
          </p:cNvPr>
          <p:cNvSpPr>
            <a:spLocks noGrp="1"/>
          </p:cNvSpPr>
          <p:nvPr>
            <p:ph type="sldNum" sz="quarter" idx="12"/>
          </p:nvPr>
        </p:nvSpPr>
        <p:spPr/>
        <p:txBody>
          <a:bodyPr/>
          <a:lstStyle/>
          <a:p>
            <a:fld id="{EB1023CF-B329-E444-9BAC-9F50F1C2498A}" type="slidenum">
              <a:rPr lang="en-US" smtClean="0"/>
              <a:pPr/>
              <a:t>‹#›</a:t>
            </a:fld>
            <a:endParaRPr lang="en-US" dirty="0"/>
          </a:p>
        </p:txBody>
      </p:sp>
    </p:spTree>
    <p:extLst>
      <p:ext uri="{BB962C8B-B14F-4D97-AF65-F5344CB8AC3E}">
        <p14:creationId xmlns:p14="http://schemas.microsoft.com/office/powerpoint/2010/main" val="221874192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AD5D2152-08A9-004F-BE32-52A9C6BDFCAD}" type="datetimeFigureOut">
              <a:rPr lang="en-US" smtClean="0"/>
              <a:pPr/>
              <a:t>05-May-21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B1023CF-B329-E444-9BAC-9F50F1C2498A}" type="slidenum">
              <a:rPr lang="en-US" smtClean="0"/>
              <a:pPr/>
              <a:t>‹#›</a:t>
            </a:fld>
            <a:endParaRPr lang="en-US" dirty="0"/>
          </a:p>
        </p:txBody>
      </p:sp>
    </p:spTree>
    <p:extLst>
      <p:ext uri="{BB962C8B-B14F-4D97-AF65-F5344CB8AC3E}">
        <p14:creationId xmlns:p14="http://schemas.microsoft.com/office/powerpoint/2010/main" val="27216051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AD5D2152-08A9-004F-BE32-52A9C6BDFCAD}" type="datetimeFigureOut">
              <a:rPr lang="en-US" smtClean="0"/>
              <a:pPr/>
              <a:t>05-May-21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B1023CF-B329-E444-9BAC-9F50F1C2498A}" type="slidenum">
              <a:rPr lang="en-US" smtClean="0"/>
              <a:pPr/>
              <a:t>‹#›</a:t>
            </a:fld>
            <a:endParaRPr lang="en-US" dirty="0"/>
          </a:p>
        </p:txBody>
      </p:sp>
    </p:spTree>
    <p:extLst>
      <p:ext uri="{BB962C8B-B14F-4D97-AF65-F5344CB8AC3E}">
        <p14:creationId xmlns:p14="http://schemas.microsoft.com/office/powerpoint/2010/main" val="29248701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lvl1pPr>
          </a:lstStyle>
          <a:p>
            <a:r>
              <a:rPr lang="en-US"/>
              <a:t>Click to edit Master title style</a:t>
            </a:r>
            <a:endParaRPr lang="en-IN"/>
          </a:p>
        </p:txBody>
      </p:sp>
      <p:sp>
        <p:nvSpPr>
          <p:cNvPr id="3" name="Text Placeholder 2"/>
          <p:cNvSpPr>
            <a:spLocks noGrp="1"/>
          </p:cNvSpPr>
          <p:nvPr>
            <p:ph type="body" idx="1"/>
          </p:nvPr>
        </p:nvSpPr>
        <p:spPr>
          <a:xfrm>
            <a:off x="831851" y="4589465"/>
            <a:ext cx="10515600" cy="1500187"/>
          </a:xfrm>
        </p:spPr>
        <p:txBody>
          <a:bodyPr/>
          <a:lstStyle>
            <a:lvl1pPr marL="0" indent="0">
              <a:buNone/>
              <a:defRPr sz="2400">
                <a:solidFill>
                  <a:schemeClr val="tx1">
                    <a:tint val="75000"/>
                  </a:schemeClr>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D5D2152-08A9-004F-BE32-52A9C6BDFCAD}" type="datetimeFigureOut">
              <a:rPr lang="en-US" smtClean="0"/>
              <a:pPr/>
              <a:t>05-May-21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B1023CF-B329-E444-9BAC-9F50F1C2498A}" type="slidenum">
              <a:rPr lang="en-US" smtClean="0"/>
              <a:pPr/>
              <a:t>‹#›</a:t>
            </a:fld>
            <a:endParaRPr lang="en-US" dirty="0"/>
          </a:p>
        </p:txBody>
      </p:sp>
    </p:spTree>
    <p:extLst>
      <p:ext uri="{BB962C8B-B14F-4D97-AF65-F5344CB8AC3E}">
        <p14:creationId xmlns:p14="http://schemas.microsoft.com/office/powerpoint/2010/main" val="3836931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fld id="{AD5D2152-08A9-004F-BE32-52A9C6BDFCAD}" type="datetimeFigureOut">
              <a:rPr lang="en-US" smtClean="0"/>
              <a:pPr/>
              <a:t>05-May-21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EB1023CF-B329-E444-9BAC-9F50F1C2498A}" type="slidenum">
              <a:rPr lang="en-US" smtClean="0"/>
              <a:pPr/>
              <a:t>‹#›</a:t>
            </a:fld>
            <a:endParaRPr lang="en-US" dirty="0"/>
          </a:p>
        </p:txBody>
      </p:sp>
    </p:spTree>
    <p:extLst>
      <p:ext uri="{BB962C8B-B14F-4D97-AF65-F5344CB8AC3E}">
        <p14:creationId xmlns:p14="http://schemas.microsoft.com/office/powerpoint/2010/main" val="22879598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p:spPr>
        <p:txBody>
          <a:bodyPr/>
          <a:lstStyle/>
          <a:p>
            <a:r>
              <a:rPr lang="en-US"/>
              <a:t>Click to edit Master title style</a:t>
            </a:r>
            <a:endParaRPr lang="en-IN"/>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Edit Master text styles</a:t>
            </a:r>
          </a:p>
        </p:txBody>
      </p:sp>
      <p:sp>
        <p:nvSpPr>
          <p:cNvPr id="6" name="Content Placeholder 5"/>
          <p:cNvSpPr>
            <a:spLocks noGrp="1"/>
          </p:cNvSpPr>
          <p:nvPr>
            <p:ph sz="quarter" idx="4"/>
          </p:nvPr>
        </p:nvSpPr>
        <p:spPr>
          <a:xfrm>
            <a:off x="6172201"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fld id="{AD5D2152-08A9-004F-BE32-52A9C6BDFCAD}" type="datetimeFigureOut">
              <a:rPr lang="en-US" smtClean="0"/>
              <a:pPr/>
              <a:t>05-May-21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EB1023CF-B329-E444-9BAC-9F50F1C2498A}" type="slidenum">
              <a:rPr lang="en-US" smtClean="0"/>
              <a:pPr/>
              <a:t>‹#›</a:t>
            </a:fld>
            <a:endParaRPr lang="en-US" dirty="0"/>
          </a:p>
        </p:txBody>
      </p:sp>
    </p:spTree>
    <p:extLst>
      <p:ext uri="{BB962C8B-B14F-4D97-AF65-F5344CB8AC3E}">
        <p14:creationId xmlns:p14="http://schemas.microsoft.com/office/powerpoint/2010/main" val="42696107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AD5D2152-08A9-004F-BE32-52A9C6BDFCAD}" type="datetimeFigureOut">
              <a:rPr lang="en-US" smtClean="0"/>
              <a:pPr/>
              <a:t>05-May-21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EB1023CF-B329-E444-9BAC-9F50F1C2498A}" type="slidenum">
              <a:rPr lang="en-US" smtClean="0"/>
              <a:pPr/>
              <a:t>‹#›</a:t>
            </a:fld>
            <a:endParaRPr lang="en-US" dirty="0"/>
          </a:p>
        </p:txBody>
      </p:sp>
    </p:spTree>
    <p:extLst>
      <p:ext uri="{BB962C8B-B14F-4D97-AF65-F5344CB8AC3E}">
        <p14:creationId xmlns:p14="http://schemas.microsoft.com/office/powerpoint/2010/main" val="16671263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D5D2152-08A9-004F-BE32-52A9C6BDFCAD}" type="datetimeFigureOut">
              <a:rPr lang="en-US" smtClean="0"/>
              <a:pPr/>
              <a:t>05-May-21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EB1023CF-B329-E444-9BAC-9F50F1C2498A}" type="slidenum">
              <a:rPr lang="en-US" smtClean="0"/>
              <a:pPr/>
              <a:t>‹#›</a:t>
            </a:fld>
            <a:endParaRPr lang="en-US" dirty="0"/>
          </a:p>
        </p:txBody>
      </p:sp>
    </p:spTree>
    <p:extLst>
      <p:ext uri="{BB962C8B-B14F-4D97-AF65-F5344CB8AC3E}">
        <p14:creationId xmlns:p14="http://schemas.microsoft.com/office/powerpoint/2010/main" val="34168234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D5D2152-08A9-004F-BE32-52A9C6BDFCAD}" type="datetimeFigureOut">
              <a:rPr lang="en-US" smtClean="0"/>
              <a:pPr/>
              <a:t>05-May-21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EB1023CF-B329-E444-9BAC-9F50F1C2498A}" type="slidenum">
              <a:rPr lang="en-US" smtClean="0"/>
              <a:pPr/>
              <a:t>‹#›</a:t>
            </a:fld>
            <a:endParaRPr lang="en-US" dirty="0"/>
          </a:p>
        </p:txBody>
      </p:sp>
    </p:spTree>
    <p:extLst>
      <p:ext uri="{BB962C8B-B14F-4D97-AF65-F5344CB8AC3E}">
        <p14:creationId xmlns:p14="http://schemas.microsoft.com/office/powerpoint/2010/main" val="31222891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p:cNvSpPr>
            <a:spLocks noGrp="1"/>
          </p:cNvSpPr>
          <p:nvPr>
            <p:ph type="pic" idx="1"/>
          </p:nvPr>
        </p:nvSpPr>
        <p:spPr>
          <a:xfrm>
            <a:off x="5183188" y="987427"/>
            <a:ext cx="6172200" cy="4873625"/>
          </a:xfrm>
        </p:spPr>
        <p:txBody>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IN"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D5D2152-08A9-004F-BE32-52A9C6BDFCAD}" type="datetimeFigureOut">
              <a:rPr lang="en-US" smtClean="0"/>
              <a:pPr/>
              <a:t>05-May-21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EB1023CF-B329-E444-9BAC-9F50F1C2498A}" type="slidenum">
              <a:rPr lang="en-US" smtClean="0"/>
              <a:pPr/>
              <a:t>‹#›</a:t>
            </a:fld>
            <a:endParaRPr lang="en-US" dirty="0"/>
          </a:p>
        </p:txBody>
      </p:sp>
    </p:spTree>
    <p:extLst>
      <p:ext uri="{BB962C8B-B14F-4D97-AF65-F5344CB8AC3E}">
        <p14:creationId xmlns:p14="http://schemas.microsoft.com/office/powerpoint/2010/main" val="2468582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D5D2152-08A9-004F-BE32-52A9C6BDFCAD}" type="datetimeFigureOut">
              <a:rPr lang="en-US" smtClean="0"/>
              <a:pPr/>
              <a:t>05-May-21</a:t>
            </a:fld>
            <a:endParaRPr lang="en-US" dirty="0"/>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B1023CF-B329-E444-9BAC-9F50F1C2498A}" type="slidenum">
              <a:rPr lang="en-US" smtClean="0"/>
              <a:pPr/>
              <a:t>‹#›</a:t>
            </a:fld>
            <a:endParaRPr lang="en-US" dirty="0"/>
          </a:p>
        </p:txBody>
      </p:sp>
    </p:spTree>
    <p:extLst>
      <p:ext uri="{BB962C8B-B14F-4D97-AF65-F5344CB8AC3E}">
        <p14:creationId xmlns:p14="http://schemas.microsoft.com/office/powerpoint/2010/main" val="326794370"/>
      </p:ext>
    </p:extLst>
  </p:cSld>
  <p:clrMap bg1="lt1" tx1="dk1" bg2="lt2" tx2="dk2" accent1="accent1" accent2="accent2" accent3="accent3" accent4="accent4" accent5="accent5" accent6="accent6" hlink="hlink" folHlink="folHlink"/>
  <p:sldLayoutIdLst>
    <p:sldLayoutId id="2147483806" r:id="rId1"/>
    <p:sldLayoutId id="2147483807" r:id="rId2"/>
    <p:sldLayoutId id="2147483808" r:id="rId3"/>
    <p:sldLayoutId id="2147483809" r:id="rId4"/>
    <p:sldLayoutId id="2147483810" r:id="rId5"/>
    <p:sldLayoutId id="2147483811" r:id="rId6"/>
    <p:sldLayoutId id="2147483812" r:id="rId7"/>
    <p:sldLayoutId id="2147483813" r:id="rId8"/>
    <p:sldLayoutId id="2147483814" r:id="rId9"/>
    <p:sldLayoutId id="2147483815" r:id="rId10"/>
    <p:sldLayoutId id="2147483816" r:id="rId11"/>
    <p:sldLayoutId id="2147483817" r:id="rId12"/>
    <p:sldLayoutId id="2147483818" r:id="rId13"/>
    <p:sldLayoutId id="2147483819" r:id="rId14"/>
    <p:sldLayoutId id="2147483820" r:id="rId15"/>
    <p:sldLayoutId id="2147483821" r:id="rId16"/>
  </p:sldLayoutIdLst>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5.png"/><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7.png"/><Relationship Id="rId7" Type="http://schemas.openxmlformats.org/officeDocument/2006/relationships/diagramColors" Target="../diagrams/colors4.xml"/><Relationship Id="rId2" Type="http://schemas.openxmlformats.org/officeDocument/2006/relationships/image" Target="../media/image9.jpeg"/><Relationship Id="rId1" Type="http://schemas.openxmlformats.org/officeDocument/2006/relationships/slideLayout" Target="../slideLayouts/slideLayout15.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 Id="rId9" Type="http://schemas.openxmlformats.org/officeDocument/2006/relationships/image" Target="../media/image8.png"/></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1.png"/><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2.xml"/><Relationship Id="rId1" Type="http://schemas.openxmlformats.org/officeDocument/2006/relationships/slideLayout" Target="../slideLayouts/slideLayout15.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15.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7.png"/><Relationship Id="rId7" Type="http://schemas.openxmlformats.org/officeDocument/2006/relationships/diagramColors" Target="../diagrams/colors1.xml"/><Relationship Id="rId2" Type="http://schemas.openxmlformats.org/officeDocument/2006/relationships/image" Target="../media/image9.jpeg"/><Relationship Id="rId1" Type="http://schemas.openxmlformats.org/officeDocument/2006/relationships/slideLayout" Target="../slideLayouts/slideLayout15.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 Id="rId9" Type="http://schemas.openxmlformats.org/officeDocument/2006/relationships/image" Target="../media/image8.png"/></Relationships>
</file>

<file path=ppt/slides/_rels/slide6.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7.png"/><Relationship Id="rId7" Type="http://schemas.openxmlformats.org/officeDocument/2006/relationships/diagramColors" Target="../diagrams/colors2.xml"/><Relationship Id="rId2" Type="http://schemas.openxmlformats.org/officeDocument/2006/relationships/image" Target="../media/image9.jpeg"/><Relationship Id="rId1" Type="http://schemas.openxmlformats.org/officeDocument/2006/relationships/slideLayout" Target="../slideLayouts/slideLayout15.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 Id="rId9"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10.png"/><Relationship Id="rId1" Type="http://schemas.openxmlformats.org/officeDocument/2006/relationships/slideLayout" Target="../slideLayouts/slideLayout15.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image" Target="../media/image11.gif"/><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a:extLst>
              <a:ext uri="{FF2B5EF4-FFF2-40B4-BE49-F238E27FC236}">
                <a16:creationId xmlns:a16="http://schemas.microsoft.com/office/drawing/2014/main" id="{9781A45A-BEC4-45DB-B1C8-24C59D1275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15004" y="2"/>
            <a:ext cx="1176997" cy="20016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69532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D743BA7-F7FC-4774-885C-025CCB917B87}"/>
              </a:ext>
            </a:extLst>
          </p:cNvPr>
          <p:cNvSpPr txBox="1"/>
          <p:nvPr/>
        </p:nvSpPr>
        <p:spPr>
          <a:xfrm>
            <a:off x="158349" y="229272"/>
            <a:ext cx="11861373" cy="2239972"/>
          </a:xfrm>
          <a:prstGeom prst="rect">
            <a:avLst/>
          </a:prstGeom>
          <a:noFill/>
        </p:spPr>
        <p:txBody>
          <a:bodyPr wrap="square" rtlCol="0">
            <a:spAutoFit/>
          </a:bodyPr>
          <a:lstStyle/>
          <a:p>
            <a:pPr marL="342891" indent="-342891">
              <a:lnSpc>
                <a:spcPct val="150000"/>
              </a:lnSpc>
              <a:buFont typeface="Arial" panose="020B0604020202020204" pitchFamily="34" charset="0"/>
              <a:buChar char="•"/>
            </a:pPr>
            <a:r>
              <a:rPr lang="en-US" dirty="0"/>
              <a:t>Even for a complex network of people where multiple people are involved in many transactions across the network</a:t>
            </a:r>
            <a:br>
              <a:rPr lang="en-US" dirty="0"/>
            </a:br>
            <a:r>
              <a:rPr lang="en-US" dirty="0"/>
              <a:t>SettleUp settles the transactions in the most optimal way possible.</a:t>
            </a:r>
          </a:p>
          <a:p>
            <a:pPr marL="342891" indent="-342891">
              <a:lnSpc>
                <a:spcPct val="150000"/>
              </a:lnSpc>
              <a:buFont typeface="Arial" panose="020B0604020202020204" pitchFamily="34" charset="0"/>
              <a:buChar char="•"/>
            </a:pPr>
            <a:r>
              <a:rPr lang="en-US" dirty="0"/>
              <a:t>The approach is greedy where at every step, all amounts of one person is settled and the program recurs for </a:t>
            </a:r>
            <a:br>
              <a:rPr lang="en-US" dirty="0"/>
            </a:br>
            <a:r>
              <a:rPr lang="en-US" dirty="0"/>
              <a:t>remaining (n-1) persons until the entire network is settled by constructing an equivalent graph of settled transactions.</a:t>
            </a:r>
            <a:endParaRPr lang="en-IN" dirty="0"/>
          </a:p>
        </p:txBody>
      </p:sp>
      <p:pic>
        <p:nvPicPr>
          <p:cNvPr id="5" name="Picture 4" descr="Chart&#10;&#10;Description automatically generated">
            <a:extLst>
              <a:ext uri="{FF2B5EF4-FFF2-40B4-BE49-F238E27FC236}">
                <a16:creationId xmlns:a16="http://schemas.microsoft.com/office/drawing/2014/main" id="{F942A527-6BFE-44E6-AF75-3C2F12DA32CB}"/>
              </a:ext>
            </a:extLst>
          </p:cNvPr>
          <p:cNvPicPr>
            <a:picLocks noChangeAspect="1"/>
          </p:cNvPicPr>
          <p:nvPr/>
        </p:nvPicPr>
        <p:blipFill>
          <a:blip r:embed="rId2"/>
          <a:stretch>
            <a:fillRect/>
          </a:stretch>
        </p:blipFill>
        <p:spPr>
          <a:xfrm>
            <a:off x="165990" y="2652561"/>
            <a:ext cx="4975855" cy="2608552"/>
          </a:xfrm>
          <a:prstGeom prst="rect">
            <a:avLst/>
          </a:prstGeom>
        </p:spPr>
      </p:pic>
      <p:pic>
        <p:nvPicPr>
          <p:cNvPr id="7" name="Picture 6" descr="Diagram&#10;&#10;Description automatically generated">
            <a:extLst>
              <a:ext uri="{FF2B5EF4-FFF2-40B4-BE49-F238E27FC236}">
                <a16:creationId xmlns:a16="http://schemas.microsoft.com/office/drawing/2014/main" id="{C8355CF4-7CE0-44FC-ADEE-00126DCC34CA}"/>
              </a:ext>
            </a:extLst>
          </p:cNvPr>
          <p:cNvPicPr>
            <a:picLocks noChangeAspect="1"/>
          </p:cNvPicPr>
          <p:nvPr/>
        </p:nvPicPr>
        <p:blipFill>
          <a:blip r:embed="rId3"/>
          <a:stretch>
            <a:fillRect/>
          </a:stretch>
        </p:blipFill>
        <p:spPr>
          <a:xfrm>
            <a:off x="7460975" y="2030663"/>
            <a:ext cx="3930540" cy="3897324"/>
          </a:xfrm>
          <a:prstGeom prst="rect">
            <a:avLst/>
          </a:prstGeom>
        </p:spPr>
      </p:pic>
      <p:sp>
        <p:nvSpPr>
          <p:cNvPr id="12" name="Arrow: Right 11">
            <a:extLst>
              <a:ext uri="{FF2B5EF4-FFF2-40B4-BE49-F238E27FC236}">
                <a16:creationId xmlns:a16="http://schemas.microsoft.com/office/drawing/2014/main" id="{9BD696BC-3A78-4157-9206-FCE4491134F1}"/>
              </a:ext>
            </a:extLst>
          </p:cNvPr>
          <p:cNvSpPr/>
          <p:nvPr/>
        </p:nvSpPr>
        <p:spPr>
          <a:xfrm>
            <a:off x="5787418" y="3429000"/>
            <a:ext cx="1262743" cy="40507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31875611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411164" y="933451"/>
            <a:ext cx="11780837" cy="5157788"/>
          </a:xfrm>
        </p:spPr>
        <p:txBody>
          <a:bodyPr>
            <a:noAutofit/>
          </a:bodyPr>
          <a:lstStyle/>
          <a:p>
            <a:pPr algn="l">
              <a:lnSpc>
                <a:spcPct val="150000"/>
              </a:lnSpc>
            </a:pPr>
            <a:r>
              <a:rPr lang="en-US" sz="3200" b="1" dirty="0"/>
              <a:t>   </a:t>
            </a:r>
            <a:br>
              <a:rPr lang="en-US" sz="3200" b="1" dirty="0"/>
            </a:br>
            <a:r>
              <a:rPr lang="en-US" sz="3200" b="1" dirty="0"/>
              <a:t>                                     </a:t>
            </a:r>
            <a:br>
              <a:rPr lang="en-IN" sz="1800" dirty="0"/>
            </a:br>
            <a:br>
              <a:rPr lang="en-US" sz="1800" b="1" u="sng" dirty="0">
                <a:solidFill>
                  <a:schemeClr val="accent1">
                    <a:lumMod val="75000"/>
                  </a:schemeClr>
                </a:solidFill>
              </a:rPr>
            </a:br>
            <a:br>
              <a:rPr lang="en-US" sz="1800" dirty="0"/>
            </a:br>
            <a:br>
              <a:rPr lang="en-US" sz="2000" dirty="0"/>
            </a:br>
            <a:br>
              <a:rPr lang="en-IN" sz="2000" dirty="0"/>
            </a:br>
            <a:br>
              <a:rPr lang="en-IN" sz="1800" dirty="0"/>
            </a:br>
            <a:endParaRPr lang="en-IN" sz="2000" dirty="0"/>
          </a:p>
        </p:txBody>
      </p:sp>
      <p:sp>
        <p:nvSpPr>
          <p:cNvPr id="3" name="TextBox 2">
            <a:extLst>
              <a:ext uri="{FF2B5EF4-FFF2-40B4-BE49-F238E27FC236}">
                <a16:creationId xmlns:a16="http://schemas.microsoft.com/office/drawing/2014/main" id="{21B113A2-126D-4989-9411-2B74323EDC4F}"/>
              </a:ext>
            </a:extLst>
          </p:cNvPr>
          <p:cNvSpPr txBox="1"/>
          <p:nvPr/>
        </p:nvSpPr>
        <p:spPr>
          <a:xfrm>
            <a:off x="5048663" y="421115"/>
            <a:ext cx="2094676" cy="523220"/>
          </a:xfrm>
          <a:prstGeom prst="rect">
            <a:avLst/>
          </a:prstGeom>
          <a:noFill/>
        </p:spPr>
        <p:txBody>
          <a:bodyPr wrap="none" rtlCol="0">
            <a:spAutoFit/>
          </a:bodyPr>
          <a:lstStyle/>
          <a:p>
            <a:pPr algn="ctr"/>
            <a:r>
              <a:rPr lang="en-US" sz="2800" b="1" u="sng" dirty="0">
                <a:latin typeface="+mj-lt"/>
              </a:rPr>
              <a:t> ALGORITHM </a:t>
            </a:r>
            <a:endParaRPr lang="en-IN" sz="2800" u="sng" dirty="0">
              <a:latin typeface="+mj-lt"/>
            </a:endParaRPr>
          </a:p>
        </p:txBody>
      </p:sp>
      <p:sp>
        <p:nvSpPr>
          <p:cNvPr id="5" name="TextBox 4">
            <a:extLst>
              <a:ext uri="{FF2B5EF4-FFF2-40B4-BE49-F238E27FC236}">
                <a16:creationId xmlns:a16="http://schemas.microsoft.com/office/drawing/2014/main" id="{F5EFBC64-C9B1-43A9-B084-786758D44B01}"/>
              </a:ext>
            </a:extLst>
          </p:cNvPr>
          <p:cNvSpPr txBox="1"/>
          <p:nvPr/>
        </p:nvSpPr>
        <p:spPr>
          <a:xfrm>
            <a:off x="135988" y="932983"/>
            <a:ext cx="11920024" cy="400110"/>
          </a:xfrm>
          <a:prstGeom prst="rect">
            <a:avLst/>
          </a:prstGeom>
          <a:noFill/>
        </p:spPr>
        <p:txBody>
          <a:bodyPr wrap="square">
            <a:spAutoFit/>
          </a:bodyPr>
          <a:lstStyle/>
          <a:p>
            <a:r>
              <a:rPr lang="en-US" sz="2000" b="1" u="sng" dirty="0">
                <a:solidFill>
                  <a:schemeClr val="accent1">
                    <a:lumMod val="75000"/>
                  </a:schemeClr>
                </a:solidFill>
              </a:rPr>
              <a:t>Ford Fulkerson Algorithm</a:t>
            </a:r>
            <a:endParaRPr lang="en-IN" sz="2000" dirty="0"/>
          </a:p>
        </p:txBody>
      </p:sp>
      <p:sp>
        <p:nvSpPr>
          <p:cNvPr id="7" name="TextBox 6">
            <a:extLst>
              <a:ext uri="{FF2B5EF4-FFF2-40B4-BE49-F238E27FC236}">
                <a16:creationId xmlns:a16="http://schemas.microsoft.com/office/drawing/2014/main" id="{7979BA62-C01B-4920-A908-33C1D9624330}"/>
              </a:ext>
            </a:extLst>
          </p:cNvPr>
          <p:cNvSpPr txBox="1"/>
          <p:nvPr/>
        </p:nvSpPr>
        <p:spPr>
          <a:xfrm>
            <a:off x="275115" y="1575609"/>
            <a:ext cx="11665094" cy="4832092"/>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r>
              <a:rPr lang="en-IN" sz="2400" b="1" dirty="0">
                <a:solidFill>
                  <a:srgbClr val="202124"/>
                </a:solidFill>
              </a:rPr>
              <a:t>Input: </a:t>
            </a:r>
            <a:r>
              <a:rPr lang="en-US" sz="2000" dirty="0">
                <a:solidFill>
                  <a:srgbClr val="202124"/>
                </a:solidFill>
              </a:rPr>
              <a:t>A graph G with source as u and sink as v</a:t>
            </a:r>
            <a:br>
              <a:rPr lang="en-US" sz="2000" dirty="0">
                <a:solidFill>
                  <a:srgbClr val="202124"/>
                </a:solidFill>
              </a:rPr>
            </a:br>
            <a:r>
              <a:rPr lang="en-IN" sz="2000" b="1" dirty="0">
                <a:solidFill>
                  <a:srgbClr val="202124"/>
                </a:solidFill>
              </a:rPr>
              <a:t>Output: </a:t>
            </a:r>
            <a:r>
              <a:rPr lang="en-US" sz="2000" dirty="0">
                <a:solidFill>
                  <a:srgbClr val="202124"/>
                </a:solidFill>
              </a:rPr>
              <a:t>Residual graph and maxflow capacity of the input source &amp; sink</a:t>
            </a:r>
            <a:endParaRPr lang="en-IN" sz="2000" b="1" dirty="0"/>
          </a:p>
          <a:p>
            <a:br>
              <a:rPr lang="en-IN" sz="2400" dirty="0">
                <a:solidFill>
                  <a:srgbClr val="202124"/>
                </a:solidFill>
                <a:latin typeface="+mj-lt"/>
              </a:rPr>
            </a:br>
            <a:r>
              <a:rPr lang="en-IN" sz="2400" dirty="0" err="1">
                <a:solidFill>
                  <a:srgbClr val="202124"/>
                </a:solidFill>
              </a:rPr>
              <a:t>max_flow</a:t>
            </a:r>
            <a:r>
              <a:rPr lang="en-IN" sz="2400" dirty="0">
                <a:solidFill>
                  <a:srgbClr val="202124"/>
                </a:solidFill>
              </a:rPr>
              <a:t>=0 </a:t>
            </a:r>
          </a:p>
          <a:p>
            <a:r>
              <a:rPr lang="en-IN" sz="2400" dirty="0">
                <a:solidFill>
                  <a:srgbClr val="202124"/>
                </a:solidFill>
              </a:rPr>
              <a:t>for each edge(</a:t>
            </a:r>
            <a:r>
              <a:rPr lang="en-IN" sz="2400" dirty="0" err="1">
                <a:solidFill>
                  <a:srgbClr val="202124"/>
                </a:solidFill>
              </a:rPr>
              <a:t>u,v</a:t>
            </a:r>
            <a:r>
              <a:rPr lang="en-IN" sz="2400" dirty="0">
                <a:solidFill>
                  <a:srgbClr val="202124"/>
                </a:solidFill>
              </a:rPr>
              <a:t>) in G:</a:t>
            </a:r>
          </a:p>
          <a:p>
            <a:pPr lvl="1"/>
            <a:r>
              <a:rPr lang="en-IN" sz="2400" dirty="0">
                <a:solidFill>
                  <a:srgbClr val="202124"/>
                </a:solidFill>
              </a:rPr>
              <a:t>flow(</a:t>
            </a:r>
            <a:r>
              <a:rPr lang="en-IN" sz="2400" dirty="0" err="1">
                <a:solidFill>
                  <a:srgbClr val="202124"/>
                </a:solidFill>
              </a:rPr>
              <a:t>u,v</a:t>
            </a:r>
            <a:r>
              <a:rPr lang="en-IN" sz="2400" dirty="0">
                <a:solidFill>
                  <a:srgbClr val="202124"/>
                </a:solidFill>
              </a:rPr>
              <a:t>)=w(</a:t>
            </a:r>
            <a:r>
              <a:rPr lang="en-IN" sz="2400" dirty="0" err="1">
                <a:solidFill>
                  <a:srgbClr val="202124"/>
                </a:solidFill>
              </a:rPr>
              <a:t>u,v</a:t>
            </a:r>
            <a:r>
              <a:rPr lang="en-IN" sz="2400" dirty="0">
                <a:solidFill>
                  <a:srgbClr val="202124"/>
                </a:solidFill>
              </a:rPr>
              <a:t>)</a:t>
            </a:r>
          </a:p>
          <a:p>
            <a:r>
              <a:rPr lang="en-IN" sz="2400" dirty="0">
                <a:solidFill>
                  <a:srgbClr val="202124"/>
                </a:solidFill>
              </a:rPr>
              <a:t> while there is a path p from s-&gt;t in residual graph:</a:t>
            </a:r>
          </a:p>
          <a:p>
            <a:pPr lvl="1"/>
            <a:r>
              <a:rPr lang="en-IN" sz="2400" dirty="0">
                <a:solidFill>
                  <a:srgbClr val="202124"/>
                </a:solidFill>
              </a:rPr>
              <a:t> </a:t>
            </a:r>
            <a:r>
              <a:rPr lang="en-IN" sz="2400" dirty="0" err="1">
                <a:solidFill>
                  <a:srgbClr val="202124"/>
                </a:solidFill>
              </a:rPr>
              <a:t>min_cap</a:t>
            </a:r>
            <a:r>
              <a:rPr lang="en-IN" sz="2400" dirty="0">
                <a:solidFill>
                  <a:srgbClr val="202124"/>
                </a:solidFill>
              </a:rPr>
              <a:t> = minimum residual capacity in path p.</a:t>
            </a:r>
          </a:p>
          <a:p>
            <a:pPr lvl="1"/>
            <a:r>
              <a:rPr lang="en-IN" sz="2400" dirty="0">
                <a:solidFill>
                  <a:srgbClr val="202124"/>
                </a:solidFill>
              </a:rPr>
              <a:t> </a:t>
            </a:r>
            <a:r>
              <a:rPr lang="en-IN" sz="2400" dirty="0" err="1">
                <a:solidFill>
                  <a:srgbClr val="202124"/>
                </a:solidFill>
              </a:rPr>
              <a:t>max_flow</a:t>
            </a:r>
            <a:r>
              <a:rPr lang="en-IN" sz="2400" dirty="0">
                <a:solidFill>
                  <a:srgbClr val="202124"/>
                </a:solidFill>
              </a:rPr>
              <a:t> += </a:t>
            </a:r>
            <a:r>
              <a:rPr lang="en-IN" sz="2400" dirty="0" err="1">
                <a:solidFill>
                  <a:srgbClr val="202124"/>
                </a:solidFill>
              </a:rPr>
              <a:t>min_cap</a:t>
            </a:r>
            <a:endParaRPr lang="en-IN" sz="2400" dirty="0">
              <a:solidFill>
                <a:srgbClr val="202124"/>
              </a:solidFill>
            </a:endParaRPr>
          </a:p>
          <a:p>
            <a:r>
              <a:rPr lang="en-IN" sz="2400" dirty="0">
                <a:solidFill>
                  <a:srgbClr val="202124"/>
                </a:solidFill>
              </a:rPr>
              <a:t> for each edge(</a:t>
            </a:r>
            <a:r>
              <a:rPr lang="en-IN" sz="2400" dirty="0" err="1">
                <a:solidFill>
                  <a:srgbClr val="202124"/>
                </a:solidFill>
              </a:rPr>
              <a:t>u,v</a:t>
            </a:r>
            <a:r>
              <a:rPr lang="en-IN" sz="2400" dirty="0">
                <a:solidFill>
                  <a:srgbClr val="202124"/>
                </a:solidFill>
              </a:rPr>
              <a:t>) in p:</a:t>
            </a:r>
          </a:p>
          <a:p>
            <a:pPr lvl="1"/>
            <a:r>
              <a:rPr lang="en-IN" sz="2400" dirty="0">
                <a:solidFill>
                  <a:srgbClr val="202124"/>
                </a:solidFill>
              </a:rPr>
              <a:t> flow(</a:t>
            </a:r>
            <a:r>
              <a:rPr lang="en-IN" sz="2400" dirty="0" err="1">
                <a:solidFill>
                  <a:srgbClr val="202124"/>
                </a:solidFill>
              </a:rPr>
              <a:t>u,v</a:t>
            </a:r>
            <a:r>
              <a:rPr lang="en-IN" sz="2400" dirty="0">
                <a:solidFill>
                  <a:srgbClr val="202124"/>
                </a:solidFill>
              </a:rPr>
              <a:t>) = flow(</a:t>
            </a:r>
            <a:r>
              <a:rPr lang="en-IN" sz="2400" dirty="0" err="1">
                <a:solidFill>
                  <a:srgbClr val="202124"/>
                </a:solidFill>
              </a:rPr>
              <a:t>u,v</a:t>
            </a:r>
            <a:r>
              <a:rPr lang="en-IN" sz="2400" dirty="0">
                <a:solidFill>
                  <a:srgbClr val="202124"/>
                </a:solidFill>
              </a:rPr>
              <a:t>) - </a:t>
            </a:r>
            <a:r>
              <a:rPr lang="en-IN" sz="2400" dirty="0" err="1">
                <a:solidFill>
                  <a:srgbClr val="202124"/>
                </a:solidFill>
              </a:rPr>
              <a:t>min_cap</a:t>
            </a:r>
            <a:endParaRPr lang="en-IN" sz="2400" dirty="0">
              <a:solidFill>
                <a:srgbClr val="202124"/>
              </a:solidFill>
            </a:endParaRPr>
          </a:p>
          <a:p>
            <a:pPr lvl="1"/>
            <a:r>
              <a:rPr lang="en-IN" sz="2400" dirty="0">
                <a:solidFill>
                  <a:srgbClr val="202124"/>
                </a:solidFill>
              </a:rPr>
              <a:t> flow(</a:t>
            </a:r>
            <a:r>
              <a:rPr lang="en-IN" sz="2400" dirty="0" err="1">
                <a:solidFill>
                  <a:srgbClr val="202124"/>
                </a:solidFill>
              </a:rPr>
              <a:t>v,u</a:t>
            </a:r>
            <a:r>
              <a:rPr lang="en-IN" sz="2400" dirty="0">
                <a:solidFill>
                  <a:srgbClr val="202124"/>
                </a:solidFill>
              </a:rPr>
              <a:t>) = flow(</a:t>
            </a:r>
            <a:r>
              <a:rPr lang="en-IN" sz="2400" dirty="0" err="1">
                <a:solidFill>
                  <a:srgbClr val="202124"/>
                </a:solidFill>
              </a:rPr>
              <a:t>v,u</a:t>
            </a:r>
            <a:r>
              <a:rPr lang="en-IN" sz="2400" dirty="0">
                <a:solidFill>
                  <a:srgbClr val="202124"/>
                </a:solidFill>
              </a:rPr>
              <a:t>) + </a:t>
            </a:r>
            <a:r>
              <a:rPr lang="en-IN" sz="2400" dirty="0" err="1">
                <a:solidFill>
                  <a:srgbClr val="202124"/>
                </a:solidFill>
              </a:rPr>
              <a:t>min_cap</a:t>
            </a:r>
            <a:endParaRPr lang="en-IN" sz="2400" dirty="0">
              <a:solidFill>
                <a:srgbClr val="202124"/>
              </a:solidFill>
            </a:endParaRPr>
          </a:p>
          <a:p>
            <a:r>
              <a:rPr lang="en-IN" sz="2400" dirty="0">
                <a:solidFill>
                  <a:srgbClr val="202124"/>
                </a:solidFill>
              </a:rPr>
              <a:t> return </a:t>
            </a:r>
            <a:r>
              <a:rPr lang="en-IN" sz="2400" dirty="0" err="1">
                <a:solidFill>
                  <a:srgbClr val="202124"/>
                </a:solidFill>
              </a:rPr>
              <a:t>max_flow</a:t>
            </a:r>
            <a:endParaRPr lang="en-IN" sz="2400" dirty="0">
              <a:solidFill>
                <a:srgbClr val="202124"/>
              </a:solidFill>
            </a:endParaRPr>
          </a:p>
        </p:txBody>
      </p:sp>
      <p:sp>
        <p:nvSpPr>
          <p:cNvPr id="8" name="TextBox 7">
            <a:extLst>
              <a:ext uri="{FF2B5EF4-FFF2-40B4-BE49-F238E27FC236}">
                <a16:creationId xmlns:a16="http://schemas.microsoft.com/office/drawing/2014/main" id="{500CACAB-1540-428B-A975-76A4DE2125E8}"/>
              </a:ext>
            </a:extLst>
          </p:cNvPr>
          <p:cNvSpPr txBox="1"/>
          <p:nvPr/>
        </p:nvSpPr>
        <p:spPr>
          <a:xfrm>
            <a:off x="8174827" y="5337644"/>
            <a:ext cx="3220004" cy="1015663"/>
          </a:xfrm>
          <a:prstGeom prst="rect">
            <a:avLst/>
          </a:prstGeom>
          <a:noFill/>
        </p:spPr>
        <p:txBody>
          <a:bodyPr wrap="square" rtlCol="0">
            <a:spAutoFit/>
          </a:bodyPr>
          <a:lstStyle/>
          <a:p>
            <a:r>
              <a:rPr lang="en-US" sz="2000" i="1" dirty="0"/>
              <a:t>For example, here</a:t>
            </a:r>
          </a:p>
          <a:p>
            <a:r>
              <a:rPr lang="en-US" sz="2000" i="1" dirty="0"/>
              <a:t>Source  = 0 , Sink = 5</a:t>
            </a:r>
            <a:br>
              <a:rPr lang="en-US" sz="2000" i="1" dirty="0"/>
            </a:br>
            <a:r>
              <a:rPr lang="en-US" sz="2000" b="1" i="1" dirty="0"/>
              <a:t>Time Complexity : </a:t>
            </a:r>
            <a:r>
              <a:rPr lang="en-US" sz="2000" b="1" i="1" dirty="0">
                <a:solidFill>
                  <a:srgbClr val="FF0000"/>
                </a:solidFill>
              </a:rPr>
              <a:t>O(V</a:t>
            </a:r>
            <a:r>
              <a:rPr lang="en-US" sz="2000" b="1" i="1" baseline="30000" dirty="0">
                <a:solidFill>
                  <a:srgbClr val="FF0000"/>
                </a:solidFill>
              </a:rPr>
              <a:t>2</a:t>
            </a:r>
            <a:r>
              <a:rPr lang="en-US" sz="2000" b="1" i="1" dirty="0">
                <a:solidFill>
                  <a:srgbClr val="FF0000"/>
                </a:solidFill>
              </a:rPr>
              <a:t>E)</a:t>
            </a:r>
            <a:endParaRPr lang="en-IN" sz="2000" b="1" i="1" dirty="0">
              <a:solidFill>
                <a:srgbClr val="FF0000"/>
              </a:solidFill>
            </a:endParaRPr>
          </a:p>
        </p:txBody>
      </p:sp>
      <p:pic>
        <p:nvPicPr>
          <p:cNvPr id="6" name="Picture 5">
            <a:extLst>
              <a:ext uri="{FF2B5EF4-FFF2-40B4-BE49-F238E27FC236}">
                <a16:creationId xmlns:a16="http://schemas.microsoft.com/office/drawing/2014/main" id="{D2F71039-A914-4490-BCB2-C5269060C5A3}"/>
              </a:ext>
            </a:extLst>
          </p:cNvPr>
          <p:cNvPicPr>
            <a:picLocks noChangeAspect="1"/>
          </p:cNvPicPr>
          <p:nvPr/>
        </p:nvPicPr>
        <p:blipFill>
          <a:blip r:embed="rId3"/>
          <a:stretch>
            <a:fillRect/>
          </a:stretch>
        </p:blipFill>
        <p:spPr>
          <a:xfrm>
            <a:off x="7281188" y="2361867"/>
            <a:ext cx="4499648" cy="2367025"/>
          </a:xfrm>
          <a:prstGeom prst="rect">
            <a:avLst/>
          </a:prstGeom>
        </p:spPr>
      </p:pic>
    </p:spTree>
    <p:extLst>
      <p:ext uri="{BB962C8B-B14F-4D97-AF65-F5344CB8AC3E}">
        <p14:creationId xmlns:p14="http://schemas.microsoft.com/office/powerpoint/2010/main" val="39895780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7" name="Rectangle 136">
            <a:extLst>
              <a:ext uri="{FF2B5EF4-FFF2-40B4-BE49-F238E27FC236}">
                <a16:creationId xmlns:a16="http://schemas.microsoft.com/office/drawing/2014/main" id="{7ADD6C35-4B10-4BFC-BAD6-56B49A790F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9880F4F-D261-4ED5-BA10-22F79273A9BC}"/>
              </a:ext>
            </a:extLst>
          </p:cNvPr>
          <p:cNvSpPr>
            <a:spLocks noGrp="1"/>
          </p:cNvSpPr>
          <p:nvPr>
            <p:ph type="title"/>
          </p:nvPr>
        </p:nvSpPr>
        <p:spPr>
          <a:xfrm>
            <a:off x="669367" y="3093266"/>
            <a:ext cx="4814249" cy="1514185"/>
          </a:xfrm>
        </p:spPr>
        <p:txBody>
          <a:bodyPr vert="horz" lIns="91440" tIns="45720" rIns="91440" bIns="45720" rtlCol="0" anchor="t">
            <a:normAutofit/>
          </a:bodyPr>
          <a:lstStyle/>
          <a:p>
            <a:r>
              <a:rPr lang="en-US" sz="4000" b="1" dirty="0">
                <a:solidFill>
                  <a:schemeClr val="tx1"/>
                </a:solidFill>
                <a:latin typeface="+mj-lt"/>
              </a:rPr>
              <a:t>Flowchart </a:t>
            </a:r>
          </a:p>
        </p:txBody>
      </p:sp>
      <p:grpSp>
        <p:nvGrpSpPr>
          <p:cNvPr id="139" name="Group 138">
            <a:extLst>
              <a:ext uri="{FF2B5EF4-FFF2-40B4-BE49-F238E27FC236}">
                <a16:creationId xmlns:a16="http://schemas.microsoft.com/office/drawing/2014/main" id="{32AFDD1C-2418-460A-B0D3-EEF55EC823F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866958" y="2290258"/>
            <a:ext cx="5324737" cy="4559213"/>
            <a:chOff x="6852124" y="2290257"/>
            <a:chExt cx="5330118" cy="4559213"/>
          </a:xfrm>
        </p:grpSpPr>
        <p:sp>
          <p:nvSpPr>
            <p:cNvPr id="140" name="Freeform: Shape 139">
              <a:extLst>
                <a:ext uri="{FF2B5EF4-FFF2-40B4-BE49-F238E27FC236}">
                  <a16:creationId xmlns:a16="http://schemas.microsoft.com/office/drawing/2014/main" id="{AF1D9B44-43EB-4833-B924-356EBE6D25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52124" y="2290257"/>
              <a:ext cx="5330118" cy="4559213"/>
            </a:xfrm>
            <a:custGeom>
              <a:avLst/>
              <a:gdLst>
                <a:gd name="connsiteX0" fmla="*/ 3444904 w 5330118"/>
                <a:gd name="connsiteY0" fmla="*/ 220 h 4559213"/>
                <a:gd name="connsiteX1" fmla="*/ 3769380 w 5330118"/>
                <a:gd name="connsiteY1" fmla="*/ 20786 h 4559213"/>
                <a:gd name="connsiteX2" fmla="*/ 4399652 w 5330118"/>
                <a:gd name="connsiteY2" fmla="*/ 157746 h 4559213"/>
                <a:gd name="connsiteX3" fmla="*/ 4978946 w 5330118"/>
                <a:gd name="connsiteY3" fmla="*/ 421156 h 4559213"/>
                <a:gd name="connsiteX4" fmla="*/ 5239909 w 5330118"/>
                <a:gd name="connsiteY4" fmla="*/ 596177 h 4559213"/>
                <a:gd name="connsiteX5" fmla="*/ 5330118 w 5330118"/>
                <a:gd name="connsiteY5" fmla="*/ 672101 h 4559213"/>
                <a:gd name="connsiteX6" fmla="*/ 5330118 w 5330118"/>
                <a:gd name="connsiteY6" fmla="*/ 817108 h 4559213"/>
                <a:gd name="connsiteX7" fmla="*/ 5165156 w 5330118"/>
                <a:gd name="connsiteY7" fmla="*/ 689392 h 4559213"/>
                <a:gd name="connsiteX8" fmla="*/ 4907074 w 5330118"/>
                <a:gd name="connsiteY8" fmla="*/ 537310 h 4559213"/>
                <a:gd name="connsiteX9" fmla="*/ 4344130 w 5330118"/>
                <a:gd name="connsiteY9" fmla="*/ 331280 h 4559213"/>
                <a:gd name="connsiteX10" fmla="*/ 3749396 w 5330118"/>
                <a:gd name="connsiteY10" fmla="*/ 251913 h 4559213"/>
                <a:gd name="connsiteX11" fmla="*/ 3153752 w 5330118"/>
                <a:gd name="connsiteY11" fmla="*/ 282158 h 4559213"/>
                <a:gd name="connsiteX12" fmla="*/ 2861381 w 5330118"/>
                <a:gd name="connsiteY12" fmla="*/ 336106 h 4559213"/>
                <a:gd name="connsiteX13" fmla="*/ 2574686 w 5330118"/>
                <a:gd name="connsiteY13" fmla="*/ 413220 h 4559213"/>
                <a:gd name="connsiteX14" fmla="*/ 2294918 w 5330118"/>
                <a:gd name="connsiteY14" fmla="*/ 511569 h 4559213"/>
                <a:gd name="connsiteX15" fmla="*/ 2023438 w 5330118"/>
                <a:gd name="connsiteY15" fmla="*/ 630404 h 4559213"/>
                <a:gd name="connsiteX16" fmla="*/ 1508751 w 5330118"/>
                <a:gd name="connsiteY16" fmla="*/ 922342 h 4559213"/>
                <a:gd name="connsiteX17" fmla="*/ 1387034 w 5330118"/>
                <a:gd name="connsiteY17" fmla="*/ 1006427 h 4559213"/>
                <a:gd name="connsiteX18" fmla="*/ 1327197 w 5330118"/>
                <a:gd name="connsiteY18" fmla="*/ 1049865 h 4559213"/>
                <a:gd name="connsiteX19" fmla="*/ 1268155 w 5330118"/>
                <a:gd name="connsiteY19" fmla="*/ 1094374 h 4559213"/>
                <a:gd name="connsiteX20" fmla="*/ 1040389 w 5330118"/>
                <a:gd name="connsiteY20" fmla="*/ 1283245 h 4559213"/>
                <a:gd name="connsiteX21" fmla="*/ 633794 w 5330118"/>
                <a:gd name="connsiteY21" fmla="*/ 1711714 h 4559213"/>
                <a:gd name="connsiteX22" fmla="*/ 460415 w 5330118"/>
                <a:gd name="connsiteY22" fmla="*/ 1950670 h 4559213"/>
                <a:gd name="connsiteX23" fmla="*/ 312810 w 5330118"/>
                <a:gd name="connsiteY23" fmla="*/ 2205715 h 4559213"/>
                <a:gd name="connsiteX24" fmla="*/ 280110 w 5330118"/>
                <a:gd name="connsiteY24" fmla="*/ 2271675 h 4559213"/>
                <a:gd name="connsiteX25" fmla="*/ 264214 w 5330118"/>
                <a:gd name="connsiteY25" fmla="*/ 2304923 h 4559213"/>
                <a:gd name="connsiteX26" fmla="*/ 249113 w 5330118"/>
                <a:gd name="connsiteY26" fmla="*/ 2338492 h 4559213"/>
                <a:gd name="connsiteX27" fmla="*/ 220272 w 5330118"/>
                <a:gd name="connsiteY27" fmla="*/ 2406168 h 4559213"/>
                <a:gd name="connsiteX28" fmla="*/ 193250 w 5330118"/>
                <a:gd name="connsiteY28" fmla="*/ 2474595 h 4559213"/>
                <a:gd name="connsiteX29" fmla="*/ 105368 w 5330118"/>
                <a:gd name="connsiteY29" fmla="*/ 2754843 h 4559213"/>
                <a:gd name="connsiteX30" fmla="*/ 34063 w 5330118"/>
                <a:gd name="connsiteY30" fmla="*/ 3335503 h 4559213"/>
                <a:gd name="connsiteX31" fmla="*/ 64038 w 5330118"/>
                <a:gd name="connsiteY31" fmla="*/ 3625404 h 4559213"/>
                <a:gd name="connsiteX32" fmla="*/ 155554 w 5330118"/>
                <a:gd name="connsiteY32" fmla="*/ 3902649 h 4559213"/>
                <a:gd name="connsiteX33" fmla="*/ 187118 w 5330118"/>
                <a:gd name="connsiteY33" fmla="*/ 3968931 h 4559213"/>
                <a:gd name="connsiteX34" fmla="*/ 222202 w 5330118"/>
                <a:gd name="connsiteY34" fmla="*/ 4033711 h 4559213"/>
                <a:gd name="connsiteX35" fmla="*/ 299980 w 5330118"/>
                <a:gd name="connsiteY35" fmla="*/ 4159303 h 4559213"/>
                <a:gd name="connsiteX36" fmla="*/ 385818 w 5330118"/>
                <a:gd name="connsiteY36" fmla="*/ 4280604 h 4559213"/>
                <a:gd name="connsiteX37" fmla="*/ 477786 w 5330118"/>
                <a:gd name="connsiteY37" fmla="*/ 4398474 h 4559213"/>
                <a:gd name="connsiteX38" fmla="*/ 609756 w 5330118"/>
                <a:gd name="connsiteY38" fmla="*/ 4559213 h 4559213"/>
                <a:gd name="connsiteX39" fmla="*/ 480825 w 5330118"/>
                <a:gd name="connsiteY39" fmla="*/ 4559213 h 4559213"/>
                <a:gd name="connsiteX40" fmla="*/ 404211 w 5330118"/>
                <a:gd name="connsiteY40" fmla="*/ 4446629 h 4559213"/>
                <a:gd name="connsiteX41" fmla="*/ 321439 w 5330118"/>
                <a:gd name="connsiteY41" fmla="*/ 4320180 h 4559213"/>
                <a:gd name="connsiteX42" fmla="*/ 242640 w 5330118"/>
                <a:gd name="connsiteY42" fmla="*/ 4190941 h 4559213"/>
                <a:gd name="connsiteX43" fmla="*/ 109909 w 5330118"/>
                <a:gd name="connsiteY43" fmla="*/ 3919809 h 4559213"/>
                <a:gd name="connsiteX44" fmla="*/ 26229 w 5330118"/>
                <a:gd name="connsiteY44" fmla="*/ 3632054 h 4559213"/>
                <a:gd name="connsiteX45" fmla="*/ 0 w 5330118"/>
                <a:gd name="connsiteY45" fmla="*/ 3335503 h 4559213"/>
                <a:gd name="connsiteX46" fmla="*/ 234352 w 5330118"/>
                <a:gd name="connsiteY46" fmla="*/ 2173647 h 4559213"/>
                <a:gd name="connsiteX47" fmla="*/ 360384 w 5330118"/>
                <a:gd name="connsiteY47" fmla="*/ 1898869 h 4559213"/>
                <a:gd name="connsiteX48" fmla="*/ 511282 w 5330118"/>
                <a:gd name="connsiteY48" fmla="*/ 1634172 h 4559213"/>
                <a:gd name="connsiteX49" fmla="*/ 884381 w 5330118"/>
                <a:gd name="connsiteY49" fmla="*/ 1143281 h 4559213"/>
                <a:gd name="connsiteX50" fmla="*/ 1104768 w 5330118"/>
                <a:gd name="connsiteY50" fmla="*/ 921806 h 4559213"/>
                <a:gd name="connsiteX51" fmla="*/ 1163128 w 5330118"/>
                <a:gd name="connsiteY51" fmla="*/ 869254 h 4559213"/>
                <a:gd name="connsiteX52" fmla="*/ 1222624 w 5330118"/>
                <a:gd name="connsiteY52" fmla="*/ 817773 h 4559213"/>
                <a:gd name="connsiteX53" fmla="*/ 1345591 w 5330118"/>
                <a:gd name="connsiteY53" fmla="*/ 718886 h 4559213"/>
                <a:gd name="connsiteX54" fmla="*/ 1883100 w 5330118"/>
                <a:gd name="connsiteY54" fmla="*/ 378362 h 4559213"/>
                <a:gd name="connsiteX55" fmla="*/ 3118895 w 5330118"/>
                <a:gd name="connsiteY55" fmla="*/ 13600 h 4559213"/>
                <a:gd name="connsiteX56" fmla="*/ 3444904 w 5330118"/>
                <a:gd name="connsiteY56" fmla="*/ 220 h 4559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5330118" h="4559213">
                  <a:moveTo>
                    <a:pt x="3444904" y="220"/>
                  </a:moveTo>
                  <a:cubicBezTo>
                    <a:pt x="3553706" y="1507"/>
                    <a:pt x="3662253" y="8452"/>
                    <a:pt x="3769380" y="20786"/>
                  </a:cubicBezTo>
                  <a:cubicBezTo>
                    <a:pt x="3983974" y="45668"/>
                    <a:pt x="4196072" y="90499"/>
                    <a:pt x="4399652" y="157746"/>
                  </a:cubicBezTo>
                  <a:cubicBezTo>
                    <a:pt x="4603235" y="224778"/>
                    <a:pt x="4797732" y="313798"/>
                    <a:pt x="4978946" y="421156"/>
                  </a:cubicBezTo>
                  <a:cubicBezTo>
                    <a:pt x="5069496" y="474943"/>
                    <a:pt x="5156611" y="533449"/>
                    <a:pt x="5239909" y="596177"/>
                  </a:cubicBezTo>
                  <a:lnTo>
                    <a:pt x="5330118" y="672101"/>
                  </a:lnTo>
                  <a:lnTo>
                    <a:pt x="5330118" y="817108"/>
                  </a:lnTo>
                  <a:lnTo>
                    <a:pt x="5165156" y="689392"/>
                  </a:lnTo>
                  <a:cubicBezTo>
                    <a:pt x="5082384" y="633729"/>
                    <a:pt x="4996431" y="582355"/>
                    <a:pt x="4907074" y="537310"/>
                  </a:cubicBezTo>
                  <a:cubicBezTo>
                    <a:pt x="4728926" y="446145"/>
                    <a:pt x="4538970" y="377933"/>
                    <a:pt x="4344130" y="331280"/>
                  </a:cubicBezTo>
                  <a:cubicBezTo>
                    <a:pt x="4149292" y="284518"/>
                    <a:pt x="3949571" y="258885"/>
                    <a:pt x="3749396" y="251913"/>
                  </a:cubicBezTo>
                  <a:cubicBezTo>
                    <a:pt x="3548993" y="243976"/>
                    <a:pt x="3350636" y="254701"/>
                    <a:pt x="3153752" y="282158"/>
                  </a:cubicBezTo>
                  <a:cubicBezTo>
                    <a:pt x="3055539" y="296422"/>
                    <a:pt x="2957892" y="314119"/>
                    <a:pt x="2861381" y="336106"/>
                  </a:cubicBezTo>
                  <a:cubicBezTo>
                    <a:pt x="2764870" y="358414"/>
                    <a:pt x="2669154" y="383833"/>
                    <a:pt x="2574686" y="413220"/>
                  </a:cubicBezTo>
                  <a:cubicBezTo>
                    <a:pt x="2480219" y="442499"/>
                    <a:pt x="2386888" y="475318"/>
                    <a:pt x="2294918" y="511569"/>
                  </a:cubicBezTo>
                  <a:cubicBezTo>
                    <a:pt x="2203063" y="547928"/>
                    <a:pt x="2112455" y="587610"/>
                    <a:pt x="2023438" y="630404"/>
                  </a:cubicBezTo>
                  <a:cubicBezTo>
                    <a:pt x="1845404" y="715883"/>
                    <a:pt x="1673274" y="813375"/>
                    <a:pt x="1508751" y="922342"/>
                  </a:cubicBezTo>
                  <a:cubicBezTo>
                    <a:pt x="1467763" y="949692"/>
                    <a:pt x="1426887" y="977470"/>
                    <a:pt x="1387034" y="1006427"/>
                  </a:cubicBezTo>
                  <a:cubicBezTo>
                    <a:pt x="1366824" y="1020585"/>
                    <a:pt x="1347067" y="1035279"/>
                    <a:pt x="1327197" y="1049865"/>
                  </a:cubicBezTo>
                  <a:cubicBezTo>
                    <a:pt x="1307213" y="1064343"/>
                    <a:pt x="1287571" y="1079252"/>
                    <a:pt x="1268155" y="1094374"/>
                  </a:cubicBezTo>
                  <a:cubicBezTo>
                    <a:pt x="1190152" y="1154757"/>
                    <a:pt x="1113851" y="1217392"/>
                    <a:pt x="1040389" y="1283245"/>
                  </a:cubicBezTo>
                  <a:cubicBezTo>
                    <a:pt x="893125" y="1414521"/>
                    <a:pt x="756533" y="1557701"/>
                    <a:pt x="633794" y="1711714"/>
                  </a:cubicBezTo>
                  <a:cubicBezTo>
                    <a:pt x="572480" y="1788721"/>
                    <a:pt x="514461" y="1868409"/>
                    <a:pt x="460415" y="1950670"/>
                  </a:cubicBezTo>
                  <a:cubicBezTo>
                    <a:pt x="407277" y="2033362"/>
                    <a:pt x="357091" y="2118091"/>
                    <a:pt x="312810" y="2205715"/>
                  </a:cubicBezTo>
                  <a:cubicBezTo>
                    <a:pt x="301342" y="2227488"/>
                    <a:pt x="290669" y="2249581"/>
                    <a:pt x="280110" y="2271675"/>
                  </a:cubicBezTo>
                  <a:lnTo>
                    <a:pt x="264214" y="2304923"/>
                  </a:lnTo>
                  <a:lnTo>
                    <a:pt x="249113" y="2338492"/>
                  </a:lnTo>
                  <a:cubicBezTo>
                    <a:pt x="239234" y="2360908"/>
                    <a:pt x="229243" y="2383324"/>
                    <a:pt x="220272" y="2406168"/>
                  </a:cubicBezTo>
                  <a:cubicBezTo>
                    <a:pt x="211302" y="2429012"/>
                    <a:pt x="201425" y="2451536"/>
                    <a:pt x="193250" y="2474595"/>
                  </a:cubicBezTo>
                  <a:cubicBezTo>
                    <a:pt x="158279" y="2566187"/>
                    <a:pt x="128643" y="2659711"/>
                    <a:pt x="105368" y="2754843"/>
                  </a:cubicBezTo>
                  <a:cubicBezTo>
                    <a:pt x="58134" y="2944678"/>
                    <a:pt x="33950" y="3140091"/>
                    <a:pt x="34063" y="3335503"/>
                  </a:cubicBezTo>
                  <a:cubicBezTo>
                    <a:pt x="34630" y="3432888"/>
                    <a:pt x="44282" y="3530058"/>
                    <a:pt x="64038" y="3625404"/>
                  </a:cubicBezTo>
                  <a:cubicBezTo>
                    <a:pt x="84817" y="3720536"/>
                    <a:pt x="114905" y="3813631"/>
                    <a:pt x="155554" y="3902649"/>
                  </a:cubicBezTo>
                  <a:cubicBezTo>
                    <a:pt x="165205" y="3925066"/>
                    <a:pt x="176446" y="3946945"/>
                    <a:pt x="187118" y="3968931"/>
                  </a:cubicBezTo>
                  <a:cubicBezTo>
                    <a:pt x="198700" y="3990597"/>
                    <a:pt x="209713" y="4012475"/>
                    <a:pt x="222202" y="4033711"/>
                  </a:cubicBezTo>
                  <a:cubicBezTo>
                    <a:pt x="246047" y="4076612"/>
                    <a:pt x="272615" y="4118225"/>
                    <a:pt x="299980" y="4159303"/>
                  </a:cubicBezTo>
                  <a:cubicBezTo>
                    <a:pt x="327230" y="4200488"/>
                    <a:pt x="356410" y="4240599"/>
                    <a:pt x="385818" y="4280604"/>
                  </a:cubicBezTo>
                  <a:cubicBezTo>
                    <a:pt x="415679" y="4320287"/>
                    <a:pt x="446676" y="4359434"/>
                    <a:pt x="477786" y="4398474"/>
                  </a:cubicBezTo>
                  <a:lnTo>
                    <a:pt x="609756" y="4559213"/>
                  </a:lnTo>
                  <a:lnTo>
                    <a:pt x="480825" y="4559213"/>
                  </a:lnTo>
                  <a:lnTo>
                    <a:pt x="404211" y="4446629"/>
                  </a:lnTo>
                  <a:cubicBezTo>
                    <a:pt x="376166" y="4404802"/>
                    <a:pt x="348461" y="4362759"/>
                    <a:pt x="321439" y="4320180"/>
                  </a:cubicBezTo>
                  <a:cubicBezTo>
                    <a:pt x="294415" y="4277601"/>
                    <a:pt x="267619" y="4234915"/>
                    <a:pt x="242640" y="4190941"/>
                  </a:cubicBezTo>
                  <a:cubicBezTo>
                    <a:pt x="192568" y="4103424"/>
                    <a:pt x="146584" y="4013334"/>
                    <a:pt x="109909" y="3919809"/>
                  </a:cubicBezTo>
                  <a:cubicBezTo>
                    <a:pt x="72554" y="3826608"/>
                    <a:pt x="44850" y="3729975"/>
                    <a:pt x="26229" y="3632054"/>
                  </a:cubicBezTo>
                  <a:cubicBezTo>
                    <a:pt x="8403" y="3534134"/>
                    <a:pt x="0" y="3434711"/>
                    <a:pt x="0" y="3335503"/>
                  </a:cubicBezTo>
                  <a:cubicBezTo>
                    <a:pt x="1476" y="2939959"/>
                    <a:pt x="82433" y="2545488"/>
                    <a:pt x="234352" y="2173647"/>
                  </a:cubicBezTo>
                  <a:cubicBezTo>
                    <a:pt x="272502" y="2080767"/>
                    <a:pt x="313831" y="1988745"/>
                    <a:pt x="360384" y="1898869"/>
                  </a:cubicBezTo>
                  <a:cubicBezTo>
                    <a:pt x="406255" y="1808669"/>
                    <a:pt x="456781" y="1720402"/>
                    <a:pt x="511282" y="1634172"/>
                  </a:cubicBezTo>
                  <a:cubicBezTo>
                    <a:pt x="620396" y="1461818"/>
                    <a:pt x="744951" y="1296973"/>
                    <a:pt x="884381" y="1143281"/>
                  </a:cubicBezTo>
                  <a:cubicBezTo>
                    <a:pt x="954438" y="1066703"/>
                    <a:pt x="1027559" y="992378"/>
                    <a:pt x="1104768" y="921806"/>
                  </a:cubicBezTo>
                  <a:cubicBezTo>
                    <a:pt x="1123956" y="904003"/>
                    <a:pt x="1143258" y="886414"/>
                    <a:pt x="1163128" y="869254"/>
                  </a:cubicBezTo>
                  <a:cubicBezTo>
                    <a:pt x="1182885" y="851985"/>
                    <a:pt x="1202300" y="834396"/>
                    <a:pt x="1222624" y="817773"/>
                  </a:cubicBezTo>
                  <a:cubicBezTo>
                    <a:pt x="1262819" y="783988"/>
                    <a:pt x="1304034" y="751277"/>
                    <a:pt x="1345591" y="718886"/>
                  </a:cubicBezTo>
                  <a:cubicBezTo>
                    <a:pt x="1512612" y="590184"/>
                    <a:pt x="1693030" y="476176"/>
                    <a:pt x="1883100" y="378362"/>
                  </a:cubicBezTo>
                  <a:cubicBezTo>
                    <a:pt x="2263126" y="182628"/>
                    <a:pt x="2685504" y="54677"/>
                    <a:pt x="3118895" y="13600"/>
                  </a:cubicBezTo>
                  <a:cubicBezTo>
                    <a:pt x="3227044" y="3304"/>
                    <a:pt x="3336102" y="-1067"/>
                    <a:pt x="3444904" y="22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Freeform: Shape 140">
              <a:extLst>
                <a:ext uri="{FF2B5EF4-FFF2-40B4-BE49-F238E27FC236}">
                  <a16:creationId xmlns:a16="http://schemas.microsoft.com/office/drawing/2014/main" id="{A32CECE0-15B8-4DAB-B839-B0082C6FFC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74598" y="2512952"/>
              <a:ext cx="5307644" cy="4336518"/>
            </a:xfrm>
            <a:custGeom>
              <a:avLst/>
              <a:gdLst>
                <a:gd name="connsiteX0" fmla="*/ 5307644 w 5307644"/>
                <a:gd name="connsiteY0" fmla="*/ 4310537 h 4336518"/>
                <a:gd name="connsiteX1" fmla="*/ 5307644 w 5307644"/>
                <a:gd name="connsiteY1" fmla="*/ 4336518 h 4336518"/>
                <a:gd name="connsiteX2" fmla="*/ 5271469 w 5307644"/>
                <a:gd name="connsiteY2" fmla="*/ 4336518 h 4336518"/>
                <a:gd name="connsiteX3" fmla="*/ 3433280 w 5307644"/>
                <a:gd name="connsiteY3" fmla="*/ 1379 h 4336518"/>
                <a:gd name="connsiteX4" fmla="*/ 3739290 w 5307644"/>
                <a:gd name="connsiteY4" fmla="*/ 5668 h 4336518"/>
                <a:gd name="connsiteX5" fmla="*/ 4345494 w 5307644"/>
                <a:gd name="connsiteY5" fmla="*/ 94581 h 4336518"/>
                <a:gd name="connsiteX6" fmla="*/ 4922289 w 5307644"/>
                <a:gd name="connsiteY6" fmla="*/ 300933 h 4336518"/>
                <a:gd name="connsiteX7" fmla="*/ 5188801 w 5307644"/>
                <a:gd name="connsiteY7" fmla="*/ 449771 h 4336518"/>
                <a:gd name="connsiteX8" fmla="*/ 5307644 w 5307644"/>
                <a:gd name="connsiteY8" fmla="*/ 531018 h 4336518"/>
                <a:gd name="connsiteX9" fmla="*/ 5307644 w 5307644"/>
                <a:gd name="connsiteY9" fmla="*/ 868543 h 4336518"/>
                <a:gd name="connsiteX10" fmla="*/ 5256558 w 5307644"/>
                <a:gd name="connsiteY10" fmla="*/ 823998 h 4336518"/>
                <a:gd name="connsiteX11" fmla="*/ 4794554 w 5307644"/>
                <a:gd name="connsiteY11" fmla="*/ 538923 h 4336518"/>
                <a:gd name="connsiteX12" fmla="*/ 4274643 w 5307644"/>
                <a:gd name="connsiteY12" fmla="*/ 359921 h 4336518"/>
                <a:gd name="connsiteX13" fmla="*/ 3722940 w 5307644"/>
                <a:gd name="connsiteY13" fmla="*/ 285703 h 4336518"/>
                <a:gd name="connsiteX14" fmla="*/ 3163858 w 5307644"/>
                <a:gd name="connsiteY14" fmla="*/ 304579 h 4336518"/>
                <a:gd name="connsiteX15" fmla="*/ 2615108 w 5307644"/>
                <a:gd name="connsiteY15" fmla="*/ 413546 h 4336518"/>
                <a:gd name="connsiteX16" fmla="*/ 2090201 w 5307644"/>
                <a:gd name="connsiteY16" fmla="*/ 603167 h 4336518"/>
                <a:gd name="connsiteX17" fmla="*/ 1152228 w 5307644"/>
                <a:gd name="connsiteY17" fmla="*/ 1185758 h 4336518"/>
                <a:gd name="connsiteX18" fmla="*/ 768796 w 5307644"/>
                <a:gd name="connsiteY18" fmla="*/ 1574544 h 4336518"/>
                <a:gd name="connsiteX19" fmla="*/ 465637 w 5307644"/>
                <a:gd name="connsiteY19" fmla="*/ 2021033 h 4336518"/>
                <a:gd name="connsiteX20" fmla="*/ 259898 w 5307644"/>
                <a:gd name="connsiteY20" fmla="*/ 2514605 h 4336518"/>
                <a:gd name="connsiteX21" fmla="*/ 185075 w 5307644"/>
                <a:gd name="connsiteY21" fmla="*/ 3040781 h 4336518"/>
                <a:gd name="connsiteX22" fmla="*/ 216639 w 5307644"/>
                <a:gd name="connsiteY22" fmla="*/ 3298400 h 4336518"/>
                <a:gd name="connsiteX23" fmla="*/ 309857 w 5307644"/>
                <a:gd name="connsiteY23" fmla="*/ 3539393 h 4336518"/>
                <a:gd name="connsiteX24" fmla="*/ 374918 w 5307644"/>
                <a:gd name="connsiteY24" fmla="*/ 3652866 h 4336518"/>
                <a:gd name="connsiteX25" fmla="*/ 449628 w 5307644"/>
                <a:gd name="connsiteY25" fmla="*/ 3762691 h 4336518"/>
                <a:gd name="connsiteX26" fmla="*/ 622212 w 5307644"/>
                <a:gd name="connsiteY26" fmla="*/ 3974942 h 4336518"/>
                <a:gd name="connsiteX27" fmla="*/ 808989 w 5307644"/>
                <a:gd name="connsiteY27" fmla="*/ 4188802 h 4336518"/>
                <a:gd name="connsiteX28" fmla="*/ 901868 w 5307644"/>
                <a:gd name="connsiteY28" fmla="*/ 4300450 h 4336518"/>
                <a:gd name="connsiteX29" fmla="*/ 931233 w 5307644"/>
                <a:gd name="connsiteY29" fmla="*/ 4336518 h 4336518"/>
                <a:gd name="connsiteX30" fmla="*/ 512426 w 5307644"/>
                <a:gd name="connsiteY30" fmla="*/ 4336518 h 4336518"/>
                <a:gd name="connsiteX31" fmla="*/ 379799 w 5307644"/>
                <a:gd name="connsiteY31" fmla="*/ 4138930 h 4336518"/>
                <a:gd name="connsiteX32" fmla="*/ 226177 w 5307644"/>
                <a:gd name="connsiteY32" fmla="*/ 3891071 h 4336518"/>
                <a:gd name="connsiteX33" fmla="*/ 156916 w 5307644"/>
                <a:gd name="connsiteY33" fmla="*/ 3759688 h 4336518"/>
                <a:gd name="connsiteX34" fmla="*/ 98101 w 5307644"/>
                <a:gd name="connsiteY34" fmla="*/ 3622191 h 4336518"/>
                <a:gd name="connsiteX35" fmla="*/ 53025 w 5307644"/>
                <a:gd name="connsiteY35" fmla="*/ 3479547 h 4336518"/>
                <a:gd name="connsiteX36" fmla="*/ 36221 w 5307644"/>
                <a:gd name="connsiteY36" fmla="*/ 3406831 h 4336518"/>
                <a:gd name="connsiteX37" fmla="*/ 28841 w 5307644"/>
                <a:gd name="connsiteY37" fmla="*/ 3370365 h 4336518"/>
                <a:gd name="connsiteX38" fmla="*/ 22709 w 5307644"/>
                <a:gd name="connsiteY38" fmla="*/ 3333792 h 4336518"/>
                <a:gd name="connsiteX39" fmla="*/ 0 w 5307644"/>
                <a:gd name="connsiteY39" fmla="*/ 3040781 h 4336518"/>
                <a:gd name="connsiteX40" fmla="*/ 63017 w 5307644"/>
                <a:gd name="connsiteY40" fmla="*/ 2469880 h 4336518"/>
                <a:gd name="connsiteX41" fmla="*/ 252405 w 5307644"/>
                <a:gd name="connsiteY41" fmla="*/ 1922897 h 4336518"/>
                <a:gd name="connsiteX42" fmla="*/ 962499 w 5307644"/>
                <a:gd name="connsiteY42" fmla="*/ 993992 h 4336518"/>
                <a:gd name="connsiteX43" fmla="*/ 1433359 w 5307644"/>
                <a:gd name="connsiteY43" fmla="*/ 630088 h 4336518"/>
                <a:gd name="connsiteX44" fmla="*/ 1959628 w 5307644"/>
                <a:gd name="connsiteY44" fmla="*/ 341151 h 4336518"/>
                <a:gd name="connsiteX45" fmla="*/ 3127865 w 5307644"/>
                <a:gd name="connsiteY45" fmla="*/ 22508 h 4336518"/>
                <a:gd name="connsiteX46" fmla="*/ 3433280 w 5307644"/>
                <a:gd name="connsiteY46" fmla="*/ 1379 h 4336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5307644" h="4336518">
                  <a:moveTo>
                    <a:pt x="5307644" y="4310537"/>
                  </a:moveTo>
                  <a:lnTo>
                    <a:pt x="5307644" y="4336518"/>
                  </a:lnTo>
                  <a:lnTo>
                    <a:pt x="5271469" y="4336518"/>
                  </a:lnTo>
                  <a:close/>
                  <a:moveTo>
                    <a:pt x="3433280" y="1379"/>
                  </a:moveTo>
                  <a:cubicBezTo>
                    <a:pt x="3535397" y="-1410"/>
                    <a:pt x="3637614" y="38"/>
                    <a:pt x="3739290" y="5668"/>
                  </a:cubicBezTo>
                  <a:cubicBezTo>
                    <a:pt x="3942986" y="17360"/>
                    <a:pt x="4146567" y="45995"/>
                    <a:pt x="4345494" y="94581"/>
                  </a:cubicBezTo>
                  <a:cubicBezTo>
                    <a:pt x="4544420" y="143059"/>
                    <a:pt x="4738691" y="211700"/>
                    <a:pt x="4922289" y="300933"/>
                  </a:cubicBezTo>
                  <a:cubicBezTo>
                    <a:pt x="5013975" y="345550"/>
                    <a:pt x="5103219" y="395127"/>
                    <a:pt x="5188801" y="449771"/>
                  </a:cubicBezTo>
                  <a:lnTo>
                    <a:pt x="5307644" y="531018"/>
                  </a:lnTo>
                  <a:lnTo>
                    <a:pt x="5307644" y="868543"/>
                  </a:lnTo>
                  <a:lnTo>
                    <a:pt x="5256558" y="823998"/>
                  </a:lnTo>
                  <a:cubicBezTo>
                    <a:pt x="5114289" y="712993"/>
                    <a:pt x="4959758" y="616466"/>
                    <a:pt x="4794554" y="538923"/>
                  </a:cubicBezTo>
                  <a:cubicBezTo>
                    <a:pt x="4629462" y="461166"/>
                    <a:pt x="4454722" y="401534"/>
                    <a:pt x="4274643" y="359921"/>
                  </a:cubicBezTo>
                  <a:cubicBezTo>
                    <a:pt x="4094566" y="318200"/>
                    <a:pt x="3909491" y="294176"/>
                    <a:pt x="3722940" y="285703"/>
                  </a:cubicBezTo>
                  <a:cubicBezTo>
                    <a:pt x="3536050" y="276800"/>
                    <a:pt x="3349387" y="282700"/>
                    <a:pt x="3163858" y="304579"/>
                  </a:cubicBezTo>
                  <a:cubicBezTo>
                    <a:pt x="2978444" y="326565"/>
                    <a:pt x="2794732" y="363353"/>
                    <a:pt x="2615108" y="413546"/>
                  </a:cubicBezTo>
                  <a:cubicBezTo>
                    <a:pt x="2435370" y="463526"/>
                    <a:pt x="2260060" y="528198"/>
                    <a:pt x="2090201" y="603167"/>
                  </a:cubicBezTo>
                  <a:cubicBezTo>
                    <a:pt x="1749461" y="751496"/>
                    <a:pt x="1431316" y="948195"/>
                    <a:pt x="1152228" y="1185758"/>
                  </a:cubicBezTo>
                  <a:cubicBezTo>
                    <a:pt x="1013139" y="1304915"/>
                    <a:pt x="884268" y="1434903"/>
                    <a:pt x="768796" y="1574544"/>
                  </a:cubicBezTo>
                  <a:cubicBezTo>
                    <a:pt x="653096" y="1713971"/>
                    <a:pt x="551021" y="1863481"/>
                    <a:pt x="465637" y="2021033"/>
                  </a:cubicBezTo>
                  <a:cubicBezTo>
                    <a:pt x="380253" y="2178478"/>
                    <a:pt x="309176" y="2343324"/>
                    <a:pt x="259898" y="2514605"/>
                  </a:cubicBezTo>
                  <a:cubicBezTo>
                    <a:pt x="210508" y="2685457"/>
                    <a:pt x="184960" y="2863065"/>
                    <a:pt x="185075" y="3040781"/>
                  </a:cubicBezTo>
                  <a:cubicBezTo>
                    <a:pt x="186096" y="3128084"/>
                    <a:pt x="195180" y="3214743"/>
                    <a:pt x="216639" y="3298400"/>
                  </a:cubicBezTo>
                  <a:cubicBezTo>
                    <a:pt x="237759" y="3382163"/>
                    <a:pt x="270572" y="3462280"/>
                    <a:pt x="309857" y="3539393"/>
                  </a:cubicBezTo>
                  <a:cubicBezTo>
                    <a:pt x="329727" y="3577897"/>
                    <a:pt x="351755" y="3615649"/>
                    <a:pt x="374918" y="3652866"/>
                  </a:cubicBezTo>
                  <a:cubicBezTo>
                    <a:pt x="398420" y="3689974"/>
                    <a:pt x="423514" y="3726548"/>
                    <a:pt x="449628" y="3762691"/>
                  </a:cubicBezTo>
                  <a:cubicBezTo>
                    <a:pt x="502539" y="3834764"/>
                    <a:pt x="561354" y="3904692"/>
                    <a:pt x="622212" y="3974942"/>
                  </a:cubicBezTo>
                  <a:cubicBezTo>
                    <a:pt x="683071" y="4045299"/>
                    <a:pt x="746655" y="4115657"/>
                    <a:pt x="808989" y="4188802"/>
                  </a:cubicBezTo>
                  <a:cubicBezTo>
                    <a:pt x="840214" y="4225267"/>
                    <a:pt x="871097" y="4262591"/>
                    <a:pt x="901868" y="4300450"/>
                  </a:cubicBezTo>
                  <a:lnTo>
                    <a:pt x="931233" y="4336518"/>
                  </a:lnTo>
                  <a:lnTo>
                    <a:pt x="512426" y="4336518"/>
                  </a:lnTo>
                  <a:lnTo>
                    <a:pt x="379799" y="4138930"/>
                  </a:lnTo>
                  <a:cubicBezTo>
                    <a:pt x="327002" y="4059028"/>
                    <a:pt x="274886" y="3976765"/>
                    <a:pt x="226177" y="3891071"/>
                  </a:cubicBezTo>
                  <a:cubicBezTo>
                    <a:pt x="201878" y="3848171"/>
                    <a:pt x="178376" y="3804519"/>
                    <a:pt x="156916" y="3759688"/>
                  </a:cubicBezTo>
                  <a:cubicBezTo>
                    <a:pt x="135570" y="3714750"/>
                    <a:pt x="115700" y="3668954"/>
                    <a:pt x="98101" y="3622191"/>
                  </a:cubicBezTo>
                  <a:cubicBezTo>
                    <a:pt x="80842" y="3575323"/>
                    <a:pt x="65514" y="3527810"/>
                    <a:pt x="53025" y="3479547"/>
                  </a:cubicBezTo>
                  <a:cubicBezTo>
                    <a:pt x="47121" y="3455416"/>
                    <a:pt x="41103" y="3431176"/>
                    <a:pt x="36221" y="3406831"/>
                  </a:cubicBezTo>
                  <a:lnTo>
                    <a:pt x="28841" y="3370365"/>
                  </a:lnTo>
                  <a:lnTo>
                    <a:pt x="22709" y="3333792"/>
                  </a:lnTo>
                  <a:cubicBezTo>
                    <a:pt x="6700" y="3236194"/>
                    <a:pt x="0" y="3138058"/>
                    <a:pt x="0" y="3040781"/>
                  </a:cubicBezTo>
                  <a:cubicBezTo>
                    <a:pt x="454" y="2849337"/>
                    <a:pt x="21687" y="2657893"/>
                    <a:pt x="63017" y="2469880"/>
                  </a:cubicBezTo>
                  <a:cubicBezTo>
                    <a:pt x="104233" y="2281976"/>
                    <a:pt x="167362" y="2097718"/>
                    <a:pt x="252405" y="1922897"/>
                  </a:cubicBezTo>
                  <a:cubicBezTo>
                    <a:pt x="423286" y="1573257"/>
                    <a:pt x="670922" y="1260405"/>
                    <a:pt x="962499" y="993992"/>
                  </a:cubicBezTo>
                  <a:cubicBezTo>
                    <a:pt x="1108628" y="860786"/>
                    <a:pt x="1266566" y="739269"/>
                    <a:pt x="1433359" y="630088"/>
                  </a:cubicBezTo>
                  <a:cubicBezTo>
                    <a:pt x="1600380" y="521013"/>
                    <a:pt x="1776144" y="423843"/>
                    <a:pt x="1959628" y="341151"/>
                  </a:cubicBezTo>
                  <a:cubicBezTo>
                    <a:pt x="2327051" y="176950"/>
                    <a:pt x="2722633" y="68411"/>
                    <a:pt x="3127865" y="22508"/>
                  </a:cubicBezTo>
                  <a:cubicBezTo>
                    <a:pt x="3229145" y="11193"/>
                    <a:pt x="3331163" y="4168"/>
                    <a:pt x="3433280" y="137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Freeform: Shape 141">
              <a:extLst>
                <a:ext uri="{FF2B5EF4-FFF2-40B4-BE49-F238E27FC236}">
                  <a16:creationId xmlns:a16="http://schemas.microsoft.com/office/drawing/2014/main" id="{0C5373BF-BD61-4FCF-8ECF-21DFEBE09D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73412" y="2537732"/>
              <a:ext cx="5308830" cy="4311738"/>
            </a:xfrm>
            <a:custGeom>
              <a:avLst/>
              <a:gdLst>
                <a:gd name="connsiteX0" fmla="*/ 5308830 w 5308830"/>
                <a:gd name="connsiteY0" fmla="*/ 4026353 h 4311738"/>
                <a:gd name="connsiteX1" fmla="*/ 5308830 w 5308830"/>
                <a:gd name="connsiteY1" fmla="*/ 4311738 h 4311738"/>
                <a:gd name="connsiteX2" fmla="*/ 4948051 w 5308830"/>
                <a:gd name="connsiteY2" fmla="*/ 4311738 h 4311738"/>
                <a:gd name="connsiteX3" fmla="*/ 5002803 w 5308830"/>
                <a:gd name="connsiteY3" fmla="*/ 4271506 h 4311738"/>
                <a:gd name="connsiteX4" fmla="*/ 5221147 w 5308830"/>
                <a:gd name="connsiteY4" fmla="*/ 4102386 h 4311738"/>
                <a:gd name="connsiteX5" fmla="*/ 3595773 w 5308830"/>
                <a:gd name="connsiteY5" fmla="*/ 0 h 4311738"/>
                <a:gd name="connsiteX6" fmla="*/ 5271266 w 5308830"/>
                <a:gd name="connsiteY6" fmla="*/ 516192 h 4311738"/>
                <a:gd name="connsiteX7" fmla="*/ 5308830 w 5308830"/>
                <a:gd name="connsiteY7" fmla="*/ 546905 h 4311738"/>
                <a:gd name="connsiteX8" fmla="*/ 5308830 w 5308830"/>
                <a:gd name="connsiteY8" fmla="*/ 1314056 h 4311738"/>
                <a:gd name="connsiteX9" fmla="*/ 5241798 w 5308830"/>
                <a:gd name="connsiteY9" fmla="*/ 1229961 h 4311738"/>
                <a:gd name="connsiteX10" fmla="*/ 4547599 w 5308830"/>
                <a:gd name="connsiteY10" fmla="*/ 723841 h 4311738"/>
                <a:gd name="connsiteX11" fmla="*/ 3595773 w 5308830"/>
                <a:gd name="connsiteY11" fmla="*/ 536258 h 4311738"/>
                <a:gd name="connsiteX12" fmla="*/ 2484874 w 5308830"/>
                <a:gd name="connsiteY12" fmla="*/ 738106 h 4311738"/>
                <a:gd name="connsiteX13" fmla="*/ 1497964 w 5308830"/>
                <a:gd name="connsiteY13" fmla="*/ 1292596 h 4311738"/>
                <a:gd name="connsiteX14" fmla="*/ 815348 w 5308830"/>
                <a:gd name="connsiteY14" fmla="*/ 2092157 h 4311738"/>
                <a:gd name="connsiteX15" fmla="*/ 567825 w 5308830"/>
                <a:gd name="connsiteY15" fmla="*/ 3022671 h 4311738"/>
                <a:gd name="connsiteX16" fmla="*/ 977486 w 5308830"/>
                <a:gd name="connsiteY16" fmla="*/ 3886690 h 4311738"/>
                <a:gd name="connsiteX17" fmla="*/ 1183907 w 5308830"/>
                <a:gd name="connsiteY17" fmla="*/ 4160932 h 4311738"/>
                <a:gd name="connsiteX18" fmla="*/ 1285607 w 5308830"/>
                <a:gd name="connsiteY18" fmla="*/ 4296799 h 4311738"/>
                <a:gd name="connsiteX19" fmla="*/ 1297817 w 5308830"/>
                <a:gd name="connsiteY19" fmla="*/ 4311738 h 4311738"/>
                <a:gd name="connsiteX20" fmla="*/ 602176 w 5308830"/>
                <a:gd name="connsiteY20" fmla="*/ 4311738 h 4311738"/>
                <a:gd name="connsiteX21" fmla="*/ 583893 w 5308830"/>
                <a:gd name="connsiteY21" fmla="*/ 4287205 h 4311738"/>
                <a:gd name="connsiteX22" fmla="*/ 0 w 5308830"/>
                <a:gd name="connsiteY22" fmla="*/ 3022564 h 4311738"/>
                <a:gd name="connsiteX23" fmla="*/ 3595773 w 5308830"/>
                <a:gd name="connsiteY23" fmla="*/ 0 h 4311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308830" h="4311738">
                  <a:moveTo>
                    <a:pt x="5308830" y="4026353"/>
                  </a:moveTo>
                  <a:lnTo>
                    <a:pt x="5308830" y="4311738"/>
                  </a:lnTo>
                  <a:lnTo>
                    <a:pt x="4948051" y="4311738"/>
                  </a:lnTo>
                  <a:lnTo>
                    <a:pt x="5002803" y="4271506"/>
                  </a:lnTo>
                  <a:cubicBezTo>
                    <a:pt x="5078400" y="4214990"/>
                    <a:pt x="5151610" y="4158780"/>
                    <a:pt x="5221147" y="4102386"/>
                  </a:cubicBezTo>
                  <a:close/>
                  <a:moveTo>
                    <a:pt x="3595773" y="0"/>
                  </a:moveTo>
                  <a:cubicBezTo>
                    <a:pt x="4261231" y="0"/>
                    <a:pt x="4825666" y="190293"/>
                    <a:pt x="5271266" y="516192"/>
                  </a:cubicBezTo>
                  <a:lnTo>
                    <a:pt x="5308830" y="546905"/>
                  </a:lnTo>
                  <a:lnTo>
                    <a:pt x="5308830" y="1314056"/>
                  </a:lnTo>
                  <a:lnTo>
                    <a:pt x="5241798" y="1229961"/>
                  </a:lnTo>
                  <a:cubicBezTo>
                    <a:pt x="5047072" y="1010846"/>
                    <a:pt x="4813516" y="840530"/>
                    <a:pt x="4547599" y="723841"/>
                  </a:cubicBezTo>
                  <a:cubicBezTo>
                    <a:pt x="4263856" y="599429"/>
                    <a:pt x="3943667" y="536258"/>
                    <a:pt x="3595773" y="536258"/>
                  </a:cubicBezTo>
                  <a:cubicBezTo>
                    <a:pt x="3226761" y="536258"/>
                    <a:pt x="2852980" y="604041"/>
                    <a:pt x="2484874" y="738106"/>
                  </a:cubicBezTo>
                  <a:cubicBezTo>
                    <a:pt x="2126422" y="868309"/>
                    <a:pt x="1785227" y="1060075"/>
                    <a:pt x="1497964" y="1292596"/>
                  </a:cubicBezTo>
                  <a:cubicBezTo>
                    <a:pt x="1205707" y="1529085"/>
                    <a:pt x="976010" y="1798180"/>
                    <a:pt x="815348" y="2092157"/>
                  </a:cubicBezTo>
                  <a:cubicBezTo>
                    <a:pt x="651166" y="2392675"/>
                    <a:pt x="567825" y="2705743"/>
                    <a:pt x="567825" y="3022671"/>
                  </a:cubicBezTo>
                  <a:cubicBezTo>
                    <a:pt x="567825" y="3341852"/>
                    <a:pt x="700784" y="3528255"/>
                    <a:pt x="977486" y="3886690"/>
                  </a:cubicBezTo>
                  <a:cubicBezTo>
                    <a:pt x="1044249" y="3973134"/>
                    <a:pt x="1113283" y="4062582"/>
                    <a:pt x="1183907" y="4160932"/>
                  </a:cubicBezTo>
                  <a:cubicBezTo>
                    <a:pt x="1217636" y="4207895"/>
                    <a:pt x="1251520" y="4253175"/>
                    <a:pt x="1285607" y="4296799"/>
                  </a:cubicBezTo>
                  <a:lnTo>
                    <a:pt x="1297817" y="4311738"/>
                  </a:lnTo>
                  <a:lnTo>
                    <a:pt x="602176" y="4311738"/>
                  </a:lnTo>
                  <a:lnTo>
                    <a:pt x="583893" y="4287205"/>
                  </a:lnTo>
                  <a:cubicBezTo>
                    <a:pt x="281395" y="3892133"/>
                    <a:pt x="0" y="3570338"/>
                    <a:pt x="0" y="3022564"/>
                  </a:cubicBezTo>
                  <a:cubicBezTo>
                    <a:pt x="0" y="1353193"/>
                    <a:pt x="1810660" y="0"/>
                    <a:pt x="3595773"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Freeform: Shape 142">
              <a:extLst>
                <a:ext uri="{FF2B5EF4-FFF2-40B4-BE49-F238E27FC236}">
                  <a16:creationId xmlns:a16="http://schemas.microsoft.com/office/drawing/2014/main" id="{7E6B45AB-7CCC-4949-9DC2-116644B5F6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73412" y="2537732"/>
              <a:ext cx="5308830" cy="4311738"/>
            </a:xfrm>
            <a:custGeom>
              <a:avLst/>
              <a:gdLst>
                <a:gd name="connsiteX0" fmla="*/ 5308830 w 5308830"/>
                <a:gd name="connsiteY0" fmla="*/ 3880900 h 4311738"/>
                <a:gd name="connsiteX1" fmla="*/ 5308830 w 5308830"/>
                <a:gd name="connsiteY1" fmla="*/ 4311738 h 4311738"/>
                <a:gd name="connsiteX2" fmla="*/ 4763109 w 5308830"/>
                <a:gd name="connsiteY2" fmla="*/ 4311738 h 4311738"/>
                <a:gd name="connsiteX3" fmla="*/ 4929066 w 5308830"/>
                <a:gd name="connsiteY3" fmla="*/ 4189789 h 4311738"/>
                <a:gd name="connsiteX4" fmla="*/ 5142959 w 5308830"/>
                <a:gd name="connsiteY4" fmla="*/ 4024320 h 4311738"/>
                <a:gd name="connsiteX5" fmla="*/ 3595773 w 5308830"/>
                <a:gd name="connsiteY5" fmla="*/ 0 h 4311738"/>
                <a:gd name="connsiteX6" fmla="*/ 5271266 w 5308830"/>
                <a:gd name="connsiteY6" fmla="*/ 516192 h 4311738"/>
                <a:gd name="connsiteX7" fmla="*/ 5308830 w 5308830"/>
                <a:gd name="connsiteY7" fmla="*/ 546905 h 4311738"/>
                <a:gd name="connsiteX8" fmla="*/ 5308830 w 5308830"/>
                <a:gd name="connsiteY8" fmla="*/ 1498438 h 4311738"/>
                <a:gd name="connsiteX9" fmla="*/ 5289422 w 5308830"/>
                <a:gd name="connsiteY9" fmla="*/ 1468062 h 4311738"/>
                <a:gd name="connsiteX10" fmla="*/ 5154710 w 5308830"/>
                <a:gd name="connsiteY10" fmla="*/ 1298924 h 4311738"/>
                <a:gd name="connsiteX11" fmla="*/ 4499685 w 5308830"/>
                <a:gd name="connsiteY11" fmla="*/ 821118 h 4311738"/>
                <a:gd name="connsiteX12" fmla="*/ 3595773 w 5308830"/>
                <a:gd name="connsiteY12" fmla="*/ 643510 h 4311738"/>
                <a:gd name="connsiteX13" fmla="*/ 2525523 w 5308830"/>
                <a:gd name="connsiteY13" fmla="*/ 838172 h 4311738"/>
                <a:gd name="connsiteX14" fmla="*/ 1571767 w 5308830"/>
                <a:gd name="connsiteY14" fmla="*/ 1374000 h 4311738"/>
                <a:gd name="connsiteX15" fmla="*/ 916173 w 5308830"/>
                <a:gd name="connsiteY15" fmla="*/ 2141277 h 4311738"/>
                <a:gd name="connsiteX16" fmla="*/ 681254 w 5308830"/>
                <a:gd name="connsiteY16" fmla="*/ 3022671 h 4311738"/>
                <a:gd name="connsiteX17" fmla="*/ 1069115 w 5308830"/>
                <a:gd name="connsiteY17" fmla="*/ 3823519 h 4311738"/>
                <a:gd name="connsiteX18" fmla="*/ 1277807 w 5308830"/>
                <a:gd name="connsiteY18" fmla="*/ 4100764 h 4311738"/>
                <a:gd name="connsiteX19" fmla="*/ 1373308 w 5308830"/>
                <a:gd name="connsiteY19" fmla="*/ 4228488 h 4311738"/>
                <a:gd name="connsiteX20" fmla="*/ 1441062 w 5308830"/>
                <a:gd name="connsiteY20" fmla="*/ 4311738 h 4311738"/>
                <a:gd name="connsiteX21" fmla="*/ 602176 w 5308830"/>
                <a:gd name="connsiteY21" fmla="*/ 4311738 h 4311738"/>
                <a:gd name="connsiteX22" fmla="*/ 583893 w 5308830"/>
                <a:gd name="connsiteY22" fmla="*/ 4287205 h 4311738"/>
                <a:gd name="connsiteX23" fmla="*/ 0 w 5308830"/>
                <a:gd name="connsiteY23" fmla="*/ 3022564 h 4311738"/>
                <a:gd name="connsiteX24" fmla="*/ 3595773 w 5308830"/>
                <a:gd name="connsiteY24" fmla="*/ 0 h 4311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308830" h="4311738">
                  <a:moveTo>
                    <a:pt x="5308830" y="3880900"/>
                  </a:moveTo>
                  <a:lnTo>
                    <a:pt x="5308830" y="4311738"/>
                  </a:lnTo>
                  <a:lnTo>
                    <a:pt x="4763109" y="4311738"/>
                  </a:lnTo>
                  <a:lnTo>
                    <a:pt x="4929066" y="4189789"/>
                  </a:lnTo>
                  <a:cubicBezTo>
                    <a:pt x="5003230" y="4134367"/>
                    <a:pt x="5074975" y="4079340"/>
                    <a:pt x="5142959" y="4024320"/>
                  </a:cubicBezTo>
                  <a:close/>
                  <a:moveTo>
                    <a:pt x="3595773" y="0"/>
                  </a:moveTo>
                  <a:cubicBezTo>
                    <a:pt x="4261231" y="0"/>
                    <a:pt x="4825666" y="190293"/>
                    <a:pt x="5271266" y="516192"/>
                  </a:cubicBezTo>
                  <a:lnTo>
                    <a:pt x="5308830" y="546905"/>
                  </a:lnTo>
                  <a:lnTo>
                    <a:pt x="5308830" y="1498438"/>
                  </a:lnTo>
                  <a:lnTo>
                    <a:pt x="5289422" y="1468062"/>
                  </a:lnTo>
                  <a:cubicBezTo>
                    <a:pt x="5247242" y="1408963"/>
                    <a:pt x="5202313" y="1352510"/>
                    <a:pt x="5154710" y="1298924"/>
                  </a:cubicBezTo>
                  <a:cubicBezTo>
                    <a:pt x="4970772" y="1091928"/>
                    <a:pt x="4750500" y="931159"/>
                    <a:pt x="4499685" y="821118"/>
                  </a:cubicBezTo>
                  <a:cubicBezTo>
                    <a:pt x="4231156" y="703248"/>
                    <a:pt x="3926977" y="643510"/>
                    <a:pt x="3595773" y="643510"/>
                  </a:cubicBezTo>
                  <a:cubicBezTo>
                    <a:pt x="3245836" y="643510"/>
                    <a:pt x="2875688" y="710757"/>
                    <a:pt x="2525523" y="838172"/>
                  </a:cubicBezTo>
                  <a:cubicBezTo>
                    <a:pt x="2179105" y="964084"/>
                    <a:pt x="1849265" y="1149415"/>
                    <a:pt x="1571767" y="1374000"/>
                  </a:cubicBezTo>
                  <a:cubicBezTo>
                    <a:pt x="1294611" y="1598264"/>
                    <a:pt x="1067980" y="1863603"/>
                    <a:pt x="916173" y="2141277"/>
                  </a:cubicBezTo>
                  <a:cubicBezTo>
                    <a:pt x="760280" y="2426459"/>
                    <a:pt x="681254" y="2723010"/>
                    <a:pt x="681254" y="3022671"/>
                  </a:cubicBezTo>
                  <a:cubicBezTo>
                    <a:pt x="681254" y="3309032"/>
                    <a:pt x="800134" y="3475166"/>
                    <a:pt x="1069115" y="3823519"/>
                  </a:cubicBezTo>
                  <a:cubicBezTo>
                    <a:pt x="1136445" y="3910714"/>
                    <a:pt x="1206047" y="4000912"/>
                    <a:pt x="1277807" y="4100764"/>
                  </a:cubicBezTo>
                  <a:cubicBezTo>
                    <a:pt x="1309528" y="4144925"/>
                    <a:pt x="1341351" y="4187490"/>
                    <a:pt x="1373308" y="4228488"/>
                  </a:cubicBezTo>
                  <a:lnTo>
                    <a:pt x="1441062" y="4311738"/>
                  </a:lnTo>
                  <a:lnTo>
                    <a:pt x="602176" y="4311738"/>
                  </a:lnTo>
                  <a:lnTo>
                    <a:pt x="583893" y="4287205"/>
                  </a:lnTo>
                  <a:cubicBezTo>
                    <a:pt x="281395" y="3892133"/>
                    <a:pt x="0" y="3570338"/>
                    <a:pt x="0" y="3022564"/>
                  </a:cubicBezTo>
                  <a:cubicBezTo>
                    <a:pt x="0" y="1353193"/>
                    <a:pt x="1810660" y="0"/>
                    <a:pt x="3595773"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5" name="Group 144">
            <a:extLst>
              <a:ext uri="{FF2B5EF4-FFF2-40B4-BE49-F238E27FC236}">
                <a16:creationId xmlns:a16="http://schemas.microsoft.com/office/drawing/2014/main" id="{61D22245-3D67-419C-A6B5-DD0EB0D8399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23759" y="0"/>
            <a:ext cx="5081407" cy="3133064"/>
            <a:chOff x="5907711" y="0"/>
            <a:chExt cx="5081407" cy="3133064"/>
          </a:xfrm>
          <a:solidFill>
            <a:schemeClr val="accent5">
              <a:alpha val="5000"/>
            </a:schemeClr>
          </a:solidFill>
        </p:grpSpPr>
        <p:sp>
          <p:nvSpPr>
            <p:cNvPr id="146" name="Freeform: Shape 145">
              <a:extLst>
                <a:ext uri="{FF2B5EF4-FFF2-40B4-BE49-F238E27FC236}">
                  <a16:creationId xmlns:a16="http://schemas.microsoft.com/office/drawing/2014/main" id="{E3A64720-9AA0-4796-8E62-15672228CF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9200" y="0"/>
              <a:ext cx="5069918" cy="3111852"/>
            </a:xfrm>
            <a:custGeom>
              <a:avLst/>
              <a:gdLst>
                <a:gd name="connsiteX0" fmla="*/ 145909 w 5069918"/>
                <a:gd name="connsiteY0" fmla="*/ 0 h 3111852"/>
                <a:gd name="connsiteX1" fmla="*/ 205279 w 5069918"/>
                <a:gd name="connsiteY1" fmla="*/ 0 h 3111852"/>
                <a:gd name="connsiteX2" fmla="*/ 202868 w 5069918"/>
                <a:gd name="connsiteY2" fmla="*/ 5043 h 3111852"/>
                <a:gd name="connsiteX3" fmla="*/ 191273 w 5069918"/>
                <a:gd name="connsiteY3" fmla="*/ 30818 h 3111852"/>
                <a:gd name="connsiteX4" fmla="*/ 169129 w 5069918"/>
                <a:gd name="connsiteY4" fmla="*/ 82781 h 3111852"/>
                <a:gd name="connsiteX5" fmla="*/ 148381 w 5069918"/>
                <a:gd name="connsiteY5" fmla="*/ 135320 h 3111852"/>
                <a:gd name="connsiteX6" fmla="*/ 80903 w 5069918"/>
                <a:gd name="connsiteY6" fmla="*/ 350499 h 3111852"/>
                <a:gd name="connsiteX7" fmla="*/ 26154 w 5069918"/>
                <a:gd name="connsiteY7" fmla="*/ 796339 h 3111852"/>
                <a:gd name="connsiteX8" fmla="*/ 49170 w 5069918"/>
                <a:gd name="connsiteY8" fmla="*/ 1018931 h 3111852"/>
                <a:gd name="connsiteX9" fmla="*/ 119437 w 5069918"/>
                <a:gd name="connsiteY9" fmla="*/ 1231804 h 3111852"/>
                <a:gd name="connsiteX10" fmla="*/ 143672 w 5069918"/>
                <a:gd name="connsiteY10" fmla="*/ 1282696 h 3111852"/>
                <a:gd name="connsiteX11" fmla="*/ 170611 w 5069918"/>
                <a:gd name="connsiteY11" fmla="*/ 1332436 h 3111852"/>
                <a:gd name="connsiteX12" fmla="*/ 230330 w 5069918"/>
                <a:gd name="connsiteY12" fmla="*/ 1428867 h 3111852"/>
                <a:gd name="connsiteX13" fmla="*/ 296237 w 5069918"/>
                <a:gd name="connsiteY13" fmla="*/ 1522004 h 3111852"/>
                <a:gd name="connsiteX14" fmla="*/ 366853 w 5069918"/>
                <a:gd name="connsiteY14" fmla="*/ 1612506 h 3111852"/>
                <a:gd name="connsiteX15" fmla="*/ 513838 w 5069918"/>
                <a:gd name="connsiteY15" fmla="*/ 1791535 h 3111852"/>
                <a:gd name="connsiteX16" fmla="*/ 587330 w 5069918"/>
                <a:gd name="connsiteY16" fmla="*/ 1882283 h 3111852"/>
                <a:gd name="connsiteX17" fmla="*/ 658817 w 5069918"/>
                <a:gd name="connsiteY17" fmla="*/ 1974186 h 3111852"/>
                <a:gd name="connsiteX18" fmla="*/ 730305 w 5069918"/>
                <a:gd name="connsiteY18" fmla="*/ 2062959 h 3111852"/>
                <a:gd name="connsiteX19" fmla="*/ 805018 w 5069918"/>
                <a:gd name="connsiteY19" fmla="*/ 2148685 h 3111852"/>
                <a:gd name="connsiteX20" fmla="*/ 963424 w 5069918"/>
                <a:gd name="connsiteY20" fmla="*/ 2310337 h 3111852"/>
                <a:gd name="connsiteX21" fmla="*/ 1319204 w 5069918"/>
                <a:gd name="connsiteY21" fmla="*/ 2580196 h 3111852"/>
                <a:gd name="connsiteX22" fmla="*/ 1515882 w 5069918"/>
                <a:gd name="connsiteY22" fmla="*/ 2681651 h 3111852"/>
                <a:gd name="connsiteX23" fmla="*/ 1723456 w 5069918"/>
                <a:gd name="connsiteY23" fmla="*/ 2758319 h 3111852"/>
                <a:gd name="connsiteX24" fmla="*/ 1939662 w 5069918"/>
                <a:gd name="connsiteY24" fmla="*/ 2811269 h 3111852"/>
                <a:gd name="connsiteX25" fmla="*/ 2162581 w 5069918"/>
                <a:gd name="connsiteY25" fmla="*/ 2840916 h 3111852"/>
                <a:gd name="connsiteX26" fmla="*/ 2389597 w 5069918"/>
                <a:gd name="connsiteY26" fmla="*/ 2850221 h 3111852"/>
                <a:gd name="connsiteX27" fmla="*/ 2446002 w 5069918"/>
                <a:gd name="connsiteY27" fmla="*/ 2849808 h 3111852"/>
                <a:gd name="connsiteX28" fmla="*/ 2473638 w 5069918"/>
                <a:gd name="connsiteY28" fmla="*/ 2849151 h 3111852"/>
                <a:gd name="connsiteX29" fmla="*/ 2501187 w 5069918"/>
                <a:gd name="connsiteY29" fmla="*/ 2847832 h 3111852"/>
                <a:gd name="connsiteX30" fmla="*/ 2610685 w 5069918"/>
                <a:gd name="connsiteY30" fmla="*/ 2838774 h 3111852"/>
                <a:gd name="connsiteX31" fmla="*/ 3033071 w 5069918"/>
                <a:gd name="connsiteY31" fmla="*/ 2730979 h 3111852"/>
                <a:gd name="connsiteX32" fmla="*/ 3232974 w 5069918"/>
                <a:gd name="connsiteY32" fmla="*/ 2637430 h 3111852"/>
                <a:gd name="connsiteX33" fmla="*/ 3425990 w 5069918"/>
                <a:gd name="connsiteY33" fmla="*/ 2523622 h 3111852"/>
                <a:gd name="connsiteX34" fmla="*/ 3613601 w 5069918"/>
                <a:gd name="connsiteY34" fmla="*/ 2394827 h 3111852"/>
                <a:gd name="connsiteX35" fmla="*/ 3706185 w 5069918"/>
                <a:gd name="connsiteY35" fmla="*/ 2326642 h 3111852"/>
                <a:gd name="connsiteX36" fmla="*/ 3799729 w 5069918"/>
                <a:gd name="connsiteY36" fmla="*/ 2255904 h 3111852"/>
                <a:gd name="connsiteX37" fmla="*/ 4175561 w 5069918"/>
                <a:gd name="connsiteY37" fmla="*/ 1976821 h 3111852"/>
                <a:gd name="connsiteX38" fmla="*/ 4517132 w 5069918"/>
                <a:gd name="connsiteY38" fmla="*/ 1683080 h 3111852"/>
                <a:gd name="connsiteX39" fmla="*/ 4659758 w 5069918"/>
                <a:gd name="connsiteY39" fmla="*/ 1519452 h 3111852"/>
                <a:gd name="connsiteX40" fmla="*/ 4773178 w 5069918"/>
                <a:gd name="connsiteY40" fmla="*/ 1340423 h 3111852"/>
                <a:gd name="connsiteX41" fmla="*/ 4892092 w 5069918"/>
                <a:gd name="connsiteY41" fmla="*/ 938311 h 3111852"/>
                <a:gd name="connsiteX42" fmla="*/ 4898804 w 5069918"/>
                <a:gd name="connsiteY42" fmla="*/ 831503 h 3111852"/>
                <a:gd name="connsiteX43" fmla="*/ 4899153 w 5069918"/>
                <a:gd name="connsiteY43" fmla="*/ 776988 h 3111852"/>
                <a:gd name="connsiteX44" fmla="*/ 4898456 w 5069918"/>
                <a:gd name="connsiteY44" fmla="*/ 721484 h 3111852"/>
                <a:gd name="connsiteX45" fmla="*/ 4886774 w 5069918"/>
                <a:gd name="connsiteY45" fmla="*/ 499635 h 3111852"/>
                <a:gd name="connsiteX46" fmla="*/ 4815896 w 5069918"/>
                <a:gd name="connsiteY46" fmla="*/ 59970 h 3111852"/>
                <a:gd name="connsiteX47" fmla="*/ 4798654 w 5069918"/>
                <a:gd name="connsiteY47" fmla="*/ 0 h 3111852"/>
                <a:gd name="connsiteX48" fmla="*/ 4909441 w 5069918"/>
                <a:gd name="connsiteY48" fmla="*/ 0 h 3111852"/>
                <a:gd name="connsiteX49" fmla="*/ 4921297 w 5069918"/>
                <a:gd name="connsiteY49" fmla="*/ 34112 h 3111852"/>
                <a:gd name="connsiteX50" fmla="*/ 5027482 w 5069918"/>
                <a:gd name="connsiteY50" fmla="*/ 483740 h 3111852"/>
                <a:gd name="connsiteX51" fmla="*/ 5058082 w 5069918"/>
                <a:gd name="connsiteY51" fmla="*/ 712837 h 3111852"/>
                <a:gd name="connsiteX52" fmla="*/ 5063486 w 5069918"/>
                <a:gd name="connsiteY52" fmla="*/ 770400 h 3111852"/>
                <a:gd name="connsiteX53" fmla="*/ 5067846 w 5069918"/>
                <a:gd name="connsiteY53" fmla="*/ 829033 h 3111852"/>
                <a:gd name="connsiteX54" fmla="*/ 5069414 w 5069918"/>
                <a:gd name="connsiteY54" fmla="*/ 948521 h 3111852"/>
                <a:gd name="connsiteX55" fmla="*/ 5040732 w 5069918"/>
                <a:gd name="connsiteY55" fmla="*/ 1188571 h 3111852"/>
                <a:gd name="connsiteX56" fmla="*/ 4964102 w 5069918"/>
                <a:gd name="connsiteY56" fmla="*/ 1421620 h 3111852"/>
                <a:gd name="connsiteX57" fmla="*/ 4689486 w 5069918"/>
                <a:gd name="connsiteY57" fmla="*/ 1828757 h 3111852"/>
                <a:gd name="connsiteX58" fmla="*/ 4333792 w 5069918"/>
                <a:gd name="connsiteY58" fmla="*/ 2155355 h 3111852"/>
                <a:gd name="connsiteX59" fmla="*/ 3965196 w 5069918"/>
                <a:gd name="connsiteY59" fmla="*/ 2446790 h 3111852"/>
                <a:gd name="connsiteX60" fmla="*/ 3873745 w 5069918"/>
                <a:gd name="connsiteY60" fmla="*/ 2519916 h 3111852"/>
                <a:gd name="connsiteX61" fmla="*/ 3779416 w 5069918"/>
                <a:gd name="connsiteY61" fmla="*/ 2593454 h 3111852"/>
                <a:gd name="connsiteX62" fmla="*/ 3582739 w 5069918"/>
                <a:gd name="connsiteY62" fmla="*/ 2735343 h 3111852"/>
                <a:gd name="connsiteX63" fmla="*/ 3371851 w 5069918"/>
                <a:gd name="connsiteY63" fmla="*/ 2865126 h 3111852"/>
                <a:gd name="connsiteX64" fmla="*/ 3143614 w 5069918"/>
                <a:gd name="connsiteY64" fmla="*/ 2974568 h 3111852"/>
                <a:gd name="connsiteX65" fmla="*/ 2643552 w 5069918"/>
                <a:gd name="connsiteY65" fmla="*/ 3101304 h 3111852"/>
                <a:gd name="connsiteX66" fmla="*/ 2514264 w 5069918"/>
                <a:gd name="connsiteY66" fmla="*/ 3110445 h 3111852"/>
                <a:gd name="connsiteX67" fmla="*/ 2481920 w 5069918"/>
                <a:gd name="connsiteY67" fmla="*/ 3111598 h 3111852"/>
                <a:gd name="connsiteX68" fmla="*/ 2449664 w 5069918"/>
                <a:gd name="connsiteY68" fmla="*/ 3111763 h 3111852"/>
                <a:gd name="connsiteX69" fmla="*/ 2386284 w 5069918"/>
                <a:gd name="connsiteY69" fmla="*/ 3111022 h 3111852"/>
                <a:gd name="connsiteX70" fmla="*/ 2260658 w 5069918"/>
                <a:gd name="connsiteY70" fmla="*/ 3106080 h 3111852"/>
                <a:gd name="connsiteX71" fmla="*/ 2134945 w 5069918"/>
                <a:gd name="connsiteY71" fmla="*/ 3094716 h 3111852"/>
                <a:gd name="connsiteX72" fmla="*/ 1884564 w 5069918"/>
                <a:gd name="connsiteY72" fmla="*/ 3054200 h 3111852"/>
                <a:gd name="connsiteX73" fmla="*/ 1639764 w 5069918"/>
                <a:gd name="connsiteY73" fmla="*/ 2984286 h 3111852"/>
                <a:gd name="connsiteX74" fmla="*/ 1407081 w 5069918"/>
                <a:gd name="connsiteY74" fmla="*/ 2882913 h 3111852"/>
                <a:gd name="connsiteX75" fmla="*/ 1193491 w 5069918"/>
                <a:gd name="connsiteY75" fmla="*/ 2750989 h 3111852"/>
                <a:gd name="connsiteX76" fmla="*/ 836141 w 5069918"/>
                <a:gd name="connsiteY76" fmla="*/ 2418627 h 3111852"/>
                <a:gd name="connsiteX77" fmla="*/ 690812 w 5069918"/>
                <a:gd name="connsiteY77" fmla="*/ 2230210 h 3111852"/>
                <a:gd name="connsiteX78" fmla="*/ 562397 w 5069918"/>
                <a:gd name="connsiteY78" fmla="*/ 2033725 h 3111852"/>
                <a:gd name="connsiteX79" fmla="*/ 502504 w 5069918"/>
                <a:gd name="connsiteY79" fmla="*/ 1936223 h 3111852"/>
                <a:gd name="connsiteX80" fmla="*/ 440258 w 5069918"/>
                <a:gd name="connsiteY80" fmla="*/ 1840368 h 3111852"/>
                <a:gd name="connsiteX81" fmla="*/ 310360 w 5069918"/>
                <a:gd name="connsiteY81" fmla="*/ 1649481 h 3111852"/>
                <a:gd name="connsiteX82" fmla="*/ 246806 w 5069918"/>
                <a:gd name="connsiteY82" fmla="*/ 1552391 h 3111852"/>
                <a:gd name="connsiteX83" fmla="*/ 186303 w 5069918"/>
                <a:gd name="connsiteY83" fmla="*/ 1453160 h 3111852"/>
                <a:gd name="connsiteX84" fmla="*/ 84390 w 5069918"/>
                <a:gd name="connsiteY84" fmla="*/ 1244980 h 3111852"/>
                <a:gd name="connsiteX85" fmla="*/ 20139 w 5069918"/>
                <a:gd name="connsiteY85" fmla="*/ 1024037 h 3111852"/>
                <a:gd name="connsiteX86" fmla="*/ 0 w 5069918"/>
                <a:gd name="connsiteY86" fmla="*/ 796339 h 3111852"/>
                <a:gd name="connsiteX87" fmla="*/ 102773 w 5069918"/>
                <a:gd name="connsiteY87" fmla="*/ 121376 h 3111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5069918" h="3111852">
                  <a:moveTo>
                    <a:pt x="145909" y="0"/>
                  </a:moveTo>
                  <a:lnTo>
                    <a:pt x="205279" y="0"/>
                  </a:lnTo>
                  <a:lnTo>
                    <a:pt x="202868" y="5043"/>
                  </a:lnTo>
                  <a:lnTo>
                    <a:pt x="191273" y="30818"/>
                  </a:lnTo>
                  <a:cubicBezTo>
                    <a:pt x="183688" y="48029"/>
                    <a:pt x="176016" y="65240"/>
                    <a:pt x="169129" y="82781"/>
                  </a:cubicBezTo>
                  <a:cubicBezTo>
                    <a:pt x="162242" y="100321"/>
                    <a:pt x="154658" y="117615"/>
                    <a:pt x="148381" y="135320"/>
                  </a:cubicBezTo>
                  <a:cubicBezTo>
                    <a:pt x="121529" y="205646"/>
                    <a:pt x="98775" y="277455"/>
                    <a:pt x="80903" y="350499"/>
                  </a:cubicBezTo>
                  <a:cubicBezTo>
                    <a:pt x="44636" y="496258"/>
                    <a:pt x="26067" y="646299"/>
                    <a:pt x="26154" y="796339"/>
                  </a:cubicBezTo>
                  <a:cubicBezTo>
                    <a:pt x="26590" y="871114"/>
                    <a:pt x="34001" y="945722"/>
                    <a:pt x="49170" y="1018931"/>
                  </a:cubicBezTo>
                  <a:cubicBezTo>
                    <a:pt x="65124" y="1091975"/>
                    <a:pt x="88226" y="1163454"/>
                    <a:pt x="119437" y="1231804"/>
                  </a:cubicBezTo>
                  <a:cubicBezTo>
                    <a:pt x="126847" y="1249016"/>
                    <a:pt x="135478" y="1265815"/>
                    <a:pt x="143672" y="1282696"/>
                  </a:cubicBezTo>
                  <a:cubicBezTo>
                    <a:pt x="152565" y="1299331"/>
                    <a:pt x="161021" y="1316130"/>
                    <a:pt x="170611" y="1332436"/>
                  </a:cubicBezTo>
                  <a:cubicBezTo>
                    <a:pt x="188919" y="1365375"/>
                    <a:pt x="209319" y="1397327"/>
                    <a:pt x="230330" y="1428867"/>
                  </a:cubicBezTo>
                  <a:cubicBezTo>
                    <a:pt x="251253" y="1460489"/>
                    <a:pt x="273658" y="1491288"/>
                    <a:pt x="296237" y="1522004"/>
                  </a:cubicBezTo>
                  <a:cubicBezTo>
                    <a:pt x="319165" y="1552474"/>
                    <a:pt x="342966" y="1582531"/>
                    <a:pt x="366853" y="1612506"/>
                  </a:cubicBezTo>
                  <a:cubicBezTo>
                    <a:pt x="414714" y="1672540"/>
                    <a:pt x="464756" y="1731337"/>
                    <a:pt x="513838" y="1791535"/>
                  </a:cubicBezTo>
                  <a:cubicBezTo>
                    <a:pt x="538509" y="1821510"/>
                    <a:pt x="563094" y="1851732"/>
                    <a:pt x="587330" y="1882283"/>
                  </a:cubicBezTo>
                  <a:cubicBezTo>
                    <a:pt x="611479" y="1912588"/>
                    <a:pt x="635453" y="1944787"/>
                    <a:pt x="658817" y="1974186"/>
                  </a:cubicBezTo>
                  <a:cubicBezTo>
                    <a:pt x="682008" y="2004326"/>
                    <a:pt x="706330" y="2033560"/>
                    <a:pt x="730305" y="2062959"/>
                  </a:cubicBezTo>
                  <a:cubicBezTo>
                    <a:pt x="754977" y="2091864"/>
                    <a:pt x="779474" y="2120768"/>
                    <a:pt x="805018" y="2148685"/>
                  </a:cubicBezTo>
                  <a:cubicBezTo>
                    <a:pt x="855757" y="2204847"/>
                    <a:pt x="908500" y="2258951"/>
                    <a:pt x="963424" y="2310337"/>
                  </a:cubicBezTo>
                  <a:cubicBezTo>
                    <a:pt x="1073444" y="2412862"/>
                    <a:pt x="1192183" y="2504353"/>
                    <a:pt x="1319204" y="2580196"/>
                  </a:cubicBezTo>
                  <a:cubicBezTo>
                    <a:pt x="1382846" y="2617913"/>
                    <a:pt x="1448143" y="2652500"/>
                    <a:pt x="1515882" y="2681651"/>
                  </a:cubicBezTo>
                  <a:cubicBezTo>
                    <a:pt x="1583184" y="2711626"/>
                    <a:pt x="1652666" y="2736908"/>
                    <a:pt x="1723456" y="2758319"/>
                  </a:cubicBezTo>
                  <a:cubicBezTo>
                    <a:pt x="1794246" y="2779812"/>
                    <a:pt x="1866431" y="2797188"/>
                    <a:pt x="1939662" y="2811269"/>
                  </a:cubicBezTo>
                  <a:cubicBezTo>
                    <a:pt x="2012981" y="2825104"/>
                    <a:pt x="2087519" y="2834574"/>
                    <a:pt x="2162581" y="2840916"/>
                  </a:cubicBezTo>
                  <a:cubicBezTo>
                    <a:pt x="2237643" y="2847338"/>
                    <a:pt x="2313489" y="2850139"/>
                    <a:pt x="2389597" y="2850221"/>
                  </a:cubicBezTo>
                  <a:cubicBezTo>
                    <a:pt x="2408602" y="2850221"/>
                    <a:pt x="2427869" y="2850550"/>
                    <a:pt x="2446002" y="2849808"/>
                  </a:cubicBezTo>
                  <a:lnTo>
                    <a:pt x="2473638" y="2849151"/>
                  </a:lnTo>
                  <a:lnTo>
                    <a:pt x="2501187" y="2847832"/>
                  </a:lnTo>
                  <a:cubicBezTo>
                    <a:pt x="2537890" y="2846268"/>
                    <a:pt x="2574418" y="2842809"/>
                    <a:pt x="2610685" y="2838774"/>
                  </a:cubicBezTo>
                  <a:cubicBezTo>
                    <a:pt x="2755926" y="2821975"/>
                    <a:pt x="2897244" y="2785164"/>
                    <a:pt x="3033071" y="2730979"/>
                  </a:cubicBezTo>
                  <a:cubicBezTo>
                    <a:pt x="3101158" y="2704132"/>
                    <a:pt x="3167589" y="2672263"/>
                    <a:pt x="3232974" y="2637430"/>
                  </a:cubicBezTo>
                  <a:cubicBezTo>
                    <a:pt x="3298446" y="2602760"/>
                    <a:pt x="3362697" y="2564303"/>
                    <a:pt x="3425990" y="2523622"/>
                  </a:cubicBezTo>
                  <a:cubicBezTo>
                    <a:pt x="3489282" y="2482859"/>
                    <a:pt x="3551529" y="2439461"/>
                    <a:pt x="3613601" y="2394827"/>
                  </a:cubicBezTo>
                  <a:cubicBezTo>
                    <a:pt x="3644549" y="2372511"/>
                    <a:pt x="3675411" y="2349617"/>
                    <a:pt x="3706185" y="2326642"/>
                  </a:cubicBezTo>
                  <a:lnTo>
                    <a:pt x="3799729" y="2255904"/>
                  </a:lnTo>
                  <a:cubicBezTo>
                    <a:pt x="3926402" y="2160954"/>
                    <a:pt x="4053597" y="2070123"/>
                    <a:pt x="4175561" y="1976821"/>
                  </a:cubicBezTo>
                  <a:cubicBezTo>
                    <a:pt x="4297526" y="1883601"/>
                    <a:pt x="4414084" y="1787582"/>
                    <a:pt x="4517132" y="1683080"/>
                  </a:cubicBezTo>
                  <a:cubicBezTo>
                    <a:pt x="4568480" y="1630705"/>
                    <a:pt x="4616604" y="1576438"/>
                    <a:pt x="4659758" y="1519452"/>
                  </a:cubicBezTo>
                  <a:cubicBezTo>
                    <a:pt x="4702650" y="1462383"/>
                    <a:pt x="4741184" y="1402845"/>
                    <a:pt x="4773178" y="1340423"/>
                  </a:cubicBezTo>
                  <a:cubicBezTo>
                    <a:pt x="4837865" y="1215829"/>
                    <a:pt x="4877446" y="1079787"/>
                    <a:pt x="4892092" y="938311"/>
                  </a:cubicBezTo>
                  <a:cubicBezTo>
                    <a:pt x="4895666" y="902982"/>
                    <a:pt x="4897845" y="867325"/>
                    <a:pt x="4898804" y="831503"/>
                  </a:cubicBezTo>
                  <a:cubicBezTo>
                    <a:pt x="4899066" y="813633"/>
                    <a:pt x="4899414" y="795764"/>
                    <a:pt x="4899153" y="776988"/>
                  </a:cubicBezTo>
                  <a:cubicBezTo>
                    <a:pt x="4898979" y="758460"/>
                    <a:pt x="4899066" y="740012"/>
                    <a:pt x="4898456" y="721484"/>
                  </a:cubicBezTo>
                  <a:cubicBezTo>
                    <a:pt x="4896974" y="647452"/>
                    <a:pt x="4893226" y="573502"/>
                    <a:pt x="4886774" y="499635"/>
                  </a:cubicBezTo>
                  <a:cubicBezTo>
                    <a:pt x="4873610" y="351981"/>
                    <a:pt x="4851030" y="204740"/>
                    <a:pt x="4815896" y="59970"/>
                  </a:cubicBezTo>
                  <a:lnTo>
                    <a:pt x="4798654" y="0"/>
                  </a:lnTo>
                  <a:lnTo>
                    <a:pt x="4909441" y="0"/>
                  </a:lnTo>
                  <a:lnTo>
                    <a:pt x="4921297" y="34112"/>
                  </a:lnTo>
                  <a:cubicBezTo>
                    <a:pt x="4966630" y="181436"/>
                    <a:pt x="5002460" y="331724"/>
                    <a:pt x="5027482" y="483740"/>
                  </a:cubicBezTo>
                  <a:cubicBezTo>
                    <a:pt x="5040123" y="559749"/>
                    <a:pt x="5050323" y="636170"/>
                    <a:pt x="5058082" y="712837"/>
                  </a:cubicBezTo>
                  <a:cubicBezTo>
                    <a:pt x="5060261" y="732025"/>
                    <a:pt x="5061743" y="751213"/>
                    <a:pt x="5063486" y="770400"/>
                  </a:cubicBezTo>
                  <a:cubicBezTo>
                    <a:pt x="5065318" y="789340"/>
                    <a:pt x="5066625" y="809186"/>
                    <a:pt x="5067846" y="829033"/>
                  </a:cubicBezTo>
                  <a:cubicBezTo>
                    <a:pt x="5069851" y="868643"/>
                    <a:pt x="5070461" y="908500"/>
                    <a:pt x="5069414" y="948521"/>
                  </a:cubicBezTo>
                  <a:cubicBezTo>
                    <a:pt x="5067060" y="1028483"/>
                    <a:pt x="5057820" y="1109021"/>
                    <a:pt x="5040732" y="1188571"/>
                  </a:cubicBezTo>
                  <a:cubicBezTo>
                    <a:pt x="5023123" y="1268038"/>
                    <a:pt x="4997578" y="1346435"/>
                    <a:pt x="4964102" y="1421620"/>
                  </a:cubicBezTo>
                  <a:cubicBezTo>
                    <a:pt x="4897409" y="1572485"/>
                    <a:pt x="4799942" y="1709020"/>
                    <a:pt x="4689486" y="1828757"/>
                  </a:cubicBezTo>
                  <a:cubicBezTo>
                    <a:pt x="4579116" y="1949234"/>
                    <a:pt x="4456716" y="2054888"/>
                    <a:pt x="4333792" y="2155355"/>
                  </a:cubicBezTo>
                  <a:cubicBezTo>
                    <a:pt x="4210520" y="2255657"/>
                    <a:pt x="4085853" y="2350524"/>
                    <a:pt x="3965196" y="2446790"/>
                  </a:cubicBezTo>
                  <a:lnTo>
                    <a:pt x="3873745" y="2519916"/>
                  </a:lnTo>
                  <a:cubicBezTo>
                    <a:pt x="3842621" y="2544539"/>
                    <a:pt x="3811324" y="2569162"/>
                    <a:pt x="3779416" y="2593454"/>
                  </a:cubicBezTo>
                  <a:cubicBezTo>
                    <a:pt x="3715862" y="2642123"/>
                    <a:pt x="3650652" y="2689804"/>
                    <a:pt x="3582739" y="2735343"/>
                  </a:cubicBezTo>
                  <a:cubicBezTo>
                    <a:pt x="3514913" y="2780800"/>
                    <a:pt x="3445170" y="2824939"/>
                    <a:pt x="3371851" y="2865126"/>
                  </a:cubicBezTo>
                  <a:cubicBezTo>
                    <a:pt x="3298533" y="2905230"/>
                    <a:pt x="3222687" y="2942452"/>
                    <a:pt x="3143614" y="2974568"/>
                  </a:cubicBezTo>
                  <a:cubicBezTo>
                    <a:pt x="2985994" y="3039625"/>
                    <a:pt x="2815732" y="3083105"/>
                    <a:pt x="2643552" y="3101304"/>
                  </a:cubicBezTo>
                  <a:cubicBezTo>
                    <a:pt x="2600484" y="3105587"/>
                    <a:pt x="2557331" y="3109046"/>
                    <a:pt x="2514264" y="3110445"/>
                  </a:cubicBezTo>
                  <a:lnTo>
                    <a:pt x="2481920" y="3111598"/>
                  </a:lnTo>
                  <a:lnTo>
                    <a:pt x="2449664" y="3111763"/>
                  </a:lnTo>
                  <a:cubicBezTo>
                    <a:pt x="2427869" y="3112092"/>
                    <a:pt x="2407207" y="3111434"/>
                    <a:pt x="2386284" y="3111022"/>
                  </a:cubicBezTo>
                  <a:cubicBezTo>
                    <a:pt x="2344525" y="3110528"/>
                    <a:pt x="2302505" y="3108140"/>
                    <a:pt x="2260658" y="3106080"/>
                  </a:cubicBezTo>
                  <a:cubicBezTo>
                    <a:pt x="2218725" y="3102787"/>
                    <a:pt x="2176791" y="3099740"/>
                    <a:pt x="2134945" y="3094716"/>
                  </a:cubicBezTo>
                  <a:cubicBezTo>
                    <a:pt x="2051165" y="3085246"/>
                    <a:pt x="1967473" y="3072317"/>
                    <a:pt x="1884564" y="3054200"/>
                  </a:cubicBezTo>
                  <a:cubicBezTo>
                    <a:pt x="1801657" y="3036084"/>
                    <a:pt x="1719708" y="3012778"/>
                    <a:pt x="1639764" y="2984286"/>
                  </a:cubicBezTo>
                  <a:cubicBezTo>
                    <a:pt x="1559820" y="2955710"/>
                    <a:pt x="1481969" y="2921618"/>
                    <a:pt x="1407081" y="2882913"/>
                  </a:cubicBezTo>
                  <a:cubicBezTo>
                    <a:pt x="1332455" y="2843633"/>
                    <a:pt x="1260794" y="2799741"/>
                    <a:pt x="1193491" y="2750989"/>
                  </a:cubicBezTo>
                  <a:cubicBezTo>
                    <a:pt x="1058362" y="2653982"/>
                    <a:pt x="939973" y="2540257"/>
                    <a:pt x="836141" y="2418627"/>
                  </a:cubicBezTo>
                  <a:cubicBezTo>
                    <a:pt x="784444" y="2357523"/>
                    <a:pt x="736321" y="2294444"/>
                    <a:pt x="690812" y="2230210"/>
                  </a:cubicBezTo>
                  <a:cubicBezTo>
                    <a:pt x="645217" y="2165978"/>
                    <a:pt x="602674" y="2100345"/>
                    <a:pt x="562397" y="2033725"/>
                  </a:cubicBezTo>
                  <a:cubicBezTo>
                    <a:pt x="541823" y="2000044"/>
                    <a:pt x="522992" y="1968504"/>
                    <a:pt x="502504" y="1936223"/>
                  </a:cubicBezTo>
                  <a:cubicBezTo>
                    <a:pt x="482192" y="1904189"/>
                    <a:pt x="461530" y="1872155"/>
                    <a:pt x="440258" y="1840368"/>
                  </a:cubicBezTo>
                  <a:lnTo>
                    <a:pt x="310360" y="1649481"/>
                  </a:lnTo>
                  <a:cubicBezTo>
                    <a:pt x="288826" y="1617365"/>
                    <a:pt x="267555" y="1585084"/>
                    <a:pt x="246806" y="1552391"/>
                  </a:cubicBezTo>
                  <a:cubicBezTo>
                    <a:pt x="226057" y="1519698"/>
                    <a:pt x="205483" y="1486923"/>
                    <a:pt x="186303" y="1453160"/>
                  </a:cubicBezTo>
                  <a:cubicBezTo>
                    <a:pt x="147857" y="1385962"/>
                    <a:pt x="112550" y="1316790"/>
                    <a:pt x="84390" y="1244980"/>
                  </a:cubicBezTo>
                  <a:cubicBezTo>
                    <a:pt x="55708" y="1173418"/>
                    <a:pt x="34436" y="1099222"/>
                    <a:pt x="20139" y="1024037"/>
                  </a:cubicBezTo>
                  <a:cubicBezTo>
                    <a:pt x="6452" y="948852"/>
                    <a:pt x="0" y="872513"/>
                    <a:pt x="0" y="796339"/>
                  </a:cubicBezTo>
                  <a:cubicBezTo>
                    <a:pt x="850" y="568560"/>
                    <a:pt x="36028" y="341245"/>
                    <a:pt x="102773" y="121376"/>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Freeform: Shape 146">
              <a:extLst>
                <a:ext uri="{FF2B5EF4-FFF2-40B4-BE49-F238E27FC236}">
                  <a16:creationId xmlns:a16="http://schemas.microsoft.com/office/drawing/2014/main" id="{31BCBF53-F859-485D-8008-16DE1F4FB1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3885" y="1"/>
              <a:ext cx="4960549" cy="2918955"/>
            </a:xfrm>
            <a:custGeom>
              <a:avLst/>
              <a:gdLst>
                <a:gd name="connsiteX0" fmla="*/ 154335 w 4960549"/>
                <a:gd name="connsiteY0" fmla="*/ 0 h 2918955"/>
                <a:gd name="connsiteX1" fmla="*/ 347871 w 4960549"/>
                <a:gd name="connsiteY1" fmla="*/ 0 h 2918955"/>
                <a:gd name="connsiteX2" fmla="*/ 268143 w 4960549"/>
                <a:gd name="connsiteY2" fmla="*/ 165468 h 2918955"/>
                <a:gd name="connsiteX3" fmla="*/ 199554 w 4960549"/>
                <a:gd name="connsiteY3" fmla="*/ 358938 h 2918955"/>
                <a:gd name="connsiteX4" fmla="*/ 142104 w 4960549"/>
                <a:gd name="connsiteY4" fmla="*/ 762944 h 2918955"/>
                <a:gd name="connsiteX5" fmla="*/ 166339 w 4960549"/>
                <a:gd name="connsiteY5" fmla="*/ 960748 h 2918955"/>
                <a:gd name="connsiteX6" fmla="*/ 237914 w 4960549"/>
                <a:gd name="connsiteY6" fmla="*/ 1145787 h 2918955"/>
                <a:gd name="connsiteX7" fmla="*/ 287868 w 4960549"/>
                <a:gd name="connsiteY7" fmla="*/ 1232913 h 2918955"/>
                <a:gd name="connsiteX8" fmla="*/ 345232 w 4960549"/>
                <a:gd name="connsiteY8" fmla="*/ 1317239 h 2918955"/>
                <a:gd name="connsiteX9" fmla="*/ 477745 w 4960549"/>
                <a:gd name="connsiteY9" fmla="*/ 1480209 h 2918955"/>
                <a:gd name="connsiteX10" fmla="*/ 621156 w 4960549"/>
                <a:gd name="connsiteY10" fmla="*/ 1644414 h 2918955"/>
                <a:gd name="connsiteX11" fmla="*/ 692469 w 4960549"/>
                <a:gd name="connsiteY11" fmla="*/ 1730140 h 2918955"/>
                <a:gd name="connsiteX12" fmla="*/ 726731 w 4960549"/>
                <a:gd name="connsiteY12" fmla="*/ 1772220 h 2918955"/>
                <a:gd name="connsiteX13" fmla="*/ 760295 w 4960549"/>
                <a:gd name="connsiteY13" fmla="*/ 1812489 h 2918955"/>
                <a:gd name="connsiteX14" fmla="*/ 1048685 w 4960549"/>
                <a:gd name="connsiteY14" fmla="*/ 2110101 h 2918955"/>
                <a:gd name="connsiteX15" fmla="*/ 1202035 w 4960549"/>
                <a:gd name="connsiteY15" fmla="*/ 2244002 h 2918955"/>
                <a:gd name="connsiteX16" fmla="*/ 1362620 w 4960549"/>
                <a:gd name="connsiteY16" fmla="*/ 2367443 h 2918955"/>
                <a:gd name="connsiteX17" fmla="*/ 1721364 w 4960549"/>
                <a:gd name="connsiteY17" fmla="*/ 2562694 h 2918955"/>
                <a:gd name="connsiteX18" fmla="*/ 1922052 w 4960549"/>
                <a:gd name="connsiteY18" fmla="*/ 2617868 h 2918955"/>
                <a:gd name="connsiteX19" fmla="*/ 1973488 w 4960549"/>
                <a:gd name="connsiteY19" fmla="*/ 2627586 h 2918955"/>
                <a:gd name="connsiteX20" fmla="*/ 2025360 w 4960549"/>
                <a:gd name="connsiteY20" fmla="*/ 2635738 h 2918955"/>
                <a:gd name="connsiteX21" fmla="*/ 2130063 w 4960549"/>
                <a:gd name="connsiteY21" fmla="*/ 2647432 h 2918955"/>
                <a:gd name="connsiteX22" fmla="*/ 2182719 w 4960549"/>
                <a:gd name="connsiteY22" fmla="*/ 2651220 h 2918955"/>
                <a:gd name="connsiteX23" fmla="*/ 2235551 w 4960549"/>
                <a:gd name="connsiteY23" fmla="*/ 2653855 h 2918955"/>
                <a:gd name="connsiteX24" fmla="*/ 2288556 w 4960549"/>
                <a:gd name="connsiteY24" fmla="*/ 2655008 h 2918955"/>
                <a:gd name="connsiteX25" fmla="*/ 2341648 w 4960549"/>
                <a:gd name="connsiteY25" fmla="*/ 2654761 h 2918955"/>
                <a:gd name="connsiteX26" fmla="*/ 2368238 w 4960549"/>
                <a:gd name="connsiteY26" fmla="*/ 2654514 h 2918955"/>
                <a:gd name="connsiteX27" fmla="*/ 2393869 w 4960549"/>
                <a:gd name="connsiteY27" fmla="*/ 2653443 h 2918955"/>
                <a:gd name="connsiteX28" fmla="*/ 2419413 w 4960549"/>
                <a:gd name="connsiteY28" fmla="*/ 2652208 h 2918955"/>
                <a:gd name="connsiteX29" fmla="*/ 2444869 w 4960549"/>
                <a:gd name="connsiteY29" fmla="*/ 2650232 h 2918955"/>
                <a:gd name="connsiteX30" fmla="*/ 2545823 w 4960549"/>
                <a:gd name="connsiteY30" fmla="*/ 2638456 h 2918955"/>
                <a:gd name="connsiteX31" fmla="*/ 2930373 w 4960549"/>
                <a:gd name="connsiteY31" fmla="*/ 2519213 h 2918955"/>
                <a:gd name="connsiteX32" fmla="*/ 3285631 w 4960549"/>
                <a:gd name="connsiteY32" fmla="*/ 2310210 h 2918955"/>
                <a:gd name="connsiteX33" fmla="*/ 3371764 w 4960549"/>
                <a:gd name="connsiteY33" fmla="*/ 2248778 h 2918955"/>
                <a:gd name="connsiteX34" fmla="*/ 3457898 w 4960549"/>
                <a:gd name="connsiteY34" fmla="*/ 2185286 h 2918955"/>
                <a:gd name="connsiteX35" fmla="*/ 3632344 w 4960549"/>
                <a:gd name="connsiteY35" fmla="*/ 2053527 h 2918955"/>
                <a:gd name="connsiteX36" fmla="*/ 3990915 w 4960549"/>
                <a:gd name="connsiteY36" fmla="*/ 1798490 h 2918955"/>
                <a:gd name="connsiteX37" fmla="*/ 4324988 w 4960549"/>
                <a:gd name="connsiteY37" fmla="*/ 1544854 h 2918955"/>
                <a:gd name="connsiteX38" fmla="*/ 4592107 w 4960549"/>
                <a:gd name="connsiteY38" fmla="*/ 1254159 h 2918955"/>
                <a:gd name="connsiteX39" fmla="*/ 4683123 w 4960549"/>
                <a:gd name="connsiteY39" fmla="*/ 1085179 h 2918955"/>
                <a:gd name="connsiteX40" fmla="*/ 4738568 w 4960549"/>
                <a:gd name="connsiteY40" fmla="*/ 900551 h 2918955"/>
                <a:gd name="connsiteX41" fmla="*/ 4753913 w 4960549"/>
                <a:gd name="connsiteY41" fmla="*/ 803708 h 2918955"/>
                <a:gd name="connsiteX42" fmla="*/ 4756441 w 4960549"/>
                <a:gd name="connsiteY42" fmla="*/ 779167 h 2918955"/>
                <a:gd name="connsiteX43" fmla="*/ 4758358 w 4960549"/>
                <a:gd name="connsiteY43" fmla="*/ 754133 h 2918955"/>
                <a:gd name="connsiteX44" fmla="*/ 4761147 w 4960549"/>
                <a:gd name="connsiteY44" fmla="*/ 702417 h 2918955"/>
                <a:gd name="connsiteX45" fmla="*/ 4756353 w 4960549"/>
                <a:gd name="connsiteY45" fmla="*/ 495638 h 2918955"/>
                <a:gd name="connsiteX46" fmla="*/ 4725578 w 4960549"/>
                <a:gd name="connsiteY46" fmla="*/ 291411 h 2918955"/>
                <a:gd name="connsiteX47" fmla="*/ 4673358 w 4960549"/>
                <a:gd name="connsiteY47" fmla="*/ 92042 h 2918955"/>
                <a:gd name="connsiteX48" fmla="*/ 4644342 w 4960549"/>
                <a:gd name="connsiteY48" fmla="*/ 0 h 2918955"/>
                <a:gd name="connsiteX49" fmla="*/ 4862756 w 4960549"/>
                <a:gd name="connsiteY49" fmla="*/ 0 h 2918955"/>
                <a:gd name="connsiteX50" fmla="*/ 4876138 w 4960549"/>
                <a:gd name="connsiteY50" fmla="*/ 45680 h 2918955"/>
                <a:gd name="connsiteX51" fmla="*/ 4911707 w 4960549"/>
                <a:gd name="connsiteY51" fmla="*/ 263329 h 2918955"/>
                <a:gd name="connsiteX52" fmla="*/ 4934809 w 4960549"/>
                <a:gd name="connsiteY52" fmla="*/ 481145 h 2918955"/>
                <a:gd name="connsiteX53" fmla="*/ 4953205 w 4960549"/>
                <a:gd name="connsiteY53" fmla="*/ 698959 h 2918955"/>
                <a:gd name="connsiteX54" fmla="*/ 4956953 w 4960549"/>
                <a:gd name="connsiteY54" fmla="*/ 753557 h 2918955"/>
                <a:gd name="connsiteX55" fmla="*/ 4958611 w 4960549"/>
                <a:gd name="connsiteY55" fmla="*/ 781638 h 2918955"/>
                <a:gd name="connsiteX56" fmla="*/ 4959831 w 4960549"/>
                <a:gd name="connsiteY56" fmla="*/ 810213 h 2918955"/>
                <a:gd name="connsiteX57" fmla="*/ 4958174 w 4960549"/>
                <a:gd name="connsiteY57" fmla="*/ 925338 h 2918955"/>
                <a:gd name="connsiteX58" fmla="*/ 4834030 w 4960549"/>
                <a:gd name="connsiteY58" fmla="*/ 1377519 h 2918955"/>
                <a:gd name="connsiteX59" fmla="*/ 4558106 w 4960549"/>
                <a:gd name="connsiteY59" fmla="*/ 1761515 h 2918955"/>
                <a:gd name="connsiteX60" fmla="*/ 4389937 w 4960549"/>
                <a:gd name="connsiteY60" fmla="*/ 1921603 h 2918955"/>
                <a:gd name="connsiteX61" fmla="*/ 4214618 w 4960549"/>
                <a:gd name="connsiteY61" fmla="*/ 2067115 h 2918955"/>
                <a:gd name="connsiteX62" fmla="*/ 3858489 w 4960549"/>
                <a:gd name="connsiteY62" fmla="*/ 2329316 h 2918955"/>
                <a:gd name="connsiteX63" fmla="*/ 3768868 w 4960549"/>
                <a:gd name="connsiteY63" fmla="*/ 2393301 h 2918955"/>
                <a:gd name="connsiteX64" fmla="*/ 3676806 w 4960549"/>
                <a:gd name="connsiteY64" fmla="*/ 2457698 h 2918955"/>
                <a:gd name="connsiteX65" fmla="*/ 3582477 w 4960549"/>
                <a:gd name="connsiteY65" fmla="*/ 2521272 h 2918955"/>
                <a:gd name="connsiteX66" fmla="*/ 3485185 w 4960549"/>
                <a:gd name="connsiteY66" fmla="*/ 2583035 h 2918955"/>
                <a:gd name="connsiteX67" fmla="*/ 3280923 w 4960549"/>
                <a:gd name="connsiteY67" fmla="*/ 2698983 h 2918955"/>
                <a:gd name="connsiteX68" fmla="*/ 3061230 w 4960549"/>
                <a:gd name="connsiteY68" fmla="*/ 2797555 h 2918955"/>
                <a:gd name="connsiteX69" fmla="*/ 2583137 w 4960549"/>
                <a:gd name="connsiteY69" fmla="*/ 2910950 h 2918955"/>
                <a:gd name="connsiteX70" fmla="*/ 2460038 w 4960549"/>
                <a:gd name="connsiteY70" fmla="*/ 2918280 h 2918955"/>
                <a:gd name="connsiteX71" fmla="*/ 2429263 w 4960549"/>
                <a:gd name="connsiteY71" fmla="*/ 2918938 h 2918955"/>
                <a:gd name="connsiteX72" fmla="*/ 2398576 w 4960549"/>
                <a:gd name="connsiteY72" fmla="*/ 2918774 h 2918955"/>
                <a:gd name="connsiteX73" fmla="*/ 2367977 w 4960549"/>
                <a:gd name="connsiteY73" fmla="*/ 2918444 h 2918955"/>
                <a:gd name="connsiteX74" fmla="*/ 2338249 w 4960549"/>
                <a:gd name="connsiteY74" fmla="*/ 2917374 h 2918955"/>
                <a:gd name="connsiteX75" fmla="*/ 2100770 w 4960549"/>
                <a:gd name="connsiteY75" fmla="*/ 2899503 h 2918955"/>
                <a:gd name="connsiteX76" fmla="*/ 1864776 w 4960549"/>
                <a:gd name="connsiteY76" fmla="*/ 2860141 h 2918955"/>
                <a:gd name="connsiteX77" fmla="*/ 1632964 w 4960549"/>
                <a:gd name="connsiteY77" fmla="*/ 2798461 h 2918955"/>
                <a:gd name="connsiteX78" fmla="*/ 1189219 w 4960549"/>
                <a:gd name="connsiteY78" fmla="*/ 2613010 h 2918955"/>
                <a:gd name="connsiteX79" fmla="*/ 815305 w 4960549"/>
                <a:gd name="connsiteY79" fmla="*/ 2324292 h 2918955"/>
                <a:gd name="connsiteX80" fmla="*/ 663699 w 4960549"/>
                <a:gd name="connsiteY80" fmla="*/ 2150535 h 2918955"/>
                <a:gd name="connsiteX81" fmla="*/ 531274 w 4960549"/>
                <a:gd name="connsiteY81" fmla="*/ 1966565 h 2918955"/>
                <a:gd name="connsiteX82" fmla="*/ 500325 w 4960549"/>
                <a:gd name="connsiteY82" fmla="*/ 1919709 h 2918955"/>
                <a:gd name="connsiteX83" fmla="*/ 470771 w 4960549"/>
                <a:gd name="connsiteY83" fmla="*/ 1874252 h 2918955"/>
                <a:gd name="connsiteX84" fmla="*/ 412448 w 4960549"/>
                <a:gd name="connsiteY84" fmla="*/ 1786137 h 2918955"/>
                <a:gd name="connsiteX85" fmla="*/ 291616 w 4960549"/>
                <a:gd name="connsiteY85" fmla="*/ 1606122 h 2918955"/>
                <a:gd name="connsiteX86" fmla="*/ 173662 w 4960549"/>
                <a:gd name="connsiteY86" fmla="*/ 1415812 h 2918955"/>
                <a:gd name="connsiteX87" fmla="*/ 120483 w 4960549"/>
                <a:gd name="connsiteY87" fmla="*/ 1314934 h 2918955"/>
                <a:gd name="connsiteX88" fmla="*/ 75324 w 4960549"/>
                <a:gd name="connsiteY88" fmla="*/ 1209361 h 2918955"/>
                <a:gd name="connsiteX89" fmla="*/ 40713 w 4960549"/>
                <a:gd name="connsiteY89" fmla="*/ 1099837 h 2918955"/>
                <a:gd name="connsiteX90" fmla="*/ 27811 w 4960549"/>
                <a:gd name="connsiteY90" fmla="*/ 1044004 h 2918955"/>
                <a:gd name="connsiteX91" fmla="*/ 22144 w 4960549"/>
                <a:gd name="connsiteY91" fmla="*/ 1016004 h 2918955"/>
                <a:gd name="connsiteX92" fmla="*/ 17436 w 4960549"/>
                <a:gd name="connsiteY92" fmla="*/ 987923 h 2918955"/>
                <a:gd name="connsiteX93" fmla="*/ 0 w 4960549"/>
                <a:gd name="connsiteY93" fmla="*/ 762944 h 2918955"/>
                <a:gd name="connsiteX94" fmla="*/ 48385 w 4960549"/>
                <a:gd name="connsiteY94" fmla="*/ 324597 h 2918955"/>
                <a:gd name="connsiteX95" fmla="*/ 108474 w 4960549"/>
                <a:gd name="connsiteY95" fmla="*/ 110839 h 2918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4960549" h="2918955">
                  <a:moveTo>
                    <a:pt x="154335" y="0"/>
                  </a:moveTo>
                  <a:lnTo>
                    <a:pt x="347871" y="0"/>
                  </a:lnTo>
                  <a:lnTo>
                    <a:pt x="268143" y="165468"/>
                  </a:lnTo>
                  <a:cubicBezTo>
                    <a:pt x="241575" y="228661"/>
                    <a:pt x="218473" y="293182"/>
                    <a:pt x="199554" y="358938"/>
                  </a:cubicBezTo>
                  <a:cubicBezTo>
                    <a:pt x="161632" y="490121"/>
                    <a:pt x="142016" y="626491"/>
                    <a:pt x="142104" y="762944"/>
                  </a:cubicBezTo>
                  <a:cubicBezTo>
                    <a:pt x="142888" y="829977"/>
                    <a:pt x="149862" y="896516"/>
                    <a:pt x="166339" y="960748"/>
                  </a:cubicBezTo>
                  <a:cubicBezTo>
                    <a:pt x="182555" y="1025063"/>
                    <a:pt x="207750" y="1086579"/>
                    <a:pt x="237914" y="1145787"/>
                  </a:cubicBezTo>
                  <a:cubicBezTo>
                    <a:pt x="253170" y="1175351"/>
                    <a:pt x="270084" y="1204338"/>
                    <a:pt x="287868" y="1232913"/>
                  </a:cubicBezTo>
                  <a:cubicBezTo>
                    <a:pt x="305914" y="1261406"/>
                    <a:pt x="325181" y="1289488"/>
                    <a:pt x="345232" y="1317239"/>
                  </a:cubicBezTo>
                  <a:cubicBezTo>
                    <a:pt x="385858" y="1372578"/>
                    <a:pt x="431017" y="1426270"/>
                    <a:pt x="477745" y="1480209"/>
                  </a:cubicBezTo>
                  <a:cubicBezTo>
                    <a:pt x="524474" y="1534231"/>
                    <a:pt x="573294" y="1588252"/>
                    <a:pt x="621156" y="1644414"/>
                  </a:cubicBezTo>
                  <a:cubicBezTo>
                    <a:pt x="645130" y="1672413"/>
                    <a:pt x="668843" y="1701070"/>
                    <a:pt x="692469" y="1730140"/>
                  </a:cubicBezTo>
                  <a:lnTo>
                    <a:pt x="726731" y="1772220"/>
                  </a:lnTo>
                  <a:cubicBezTo>
                    <a:pt x="737977" y="1785644"/>
                    <a:pt x="748700" y="1799396"/>
                    <a:pt x="760295" y="1812489"/>
                  </a:cubicBezTo>
                  <a:cubicBezTo>
                    <a:pt x="850788" y="1919050"/>
                    <a:pt x="948952" y="2017128"/>
                    <a:pt x="1048685" y="2110101"/>
                  </a:cubicBezTo>
                  <a:cubicBezTo>
                    <a:pt x="1098814" y="2156382"/>
                    <a:pt x="1149814" y="2201097"/>
                    <a:pt x="1202035" y="2244002"/>
                  </a:cubicBezTo>
                  <a:cubicBezTo>
                    <a:pt x="1254256" y="2286906"/>
                    <a:pt x="1307435" y="2328410"/>
                    <a:pt x="1362620" y="2367443"/>
                  </a:cubicBezTo>
                  <a:cubicBezTo>
                    <a:pt x="1472554" y="2445675"/>
                    <a:pt x="1591118" y="2515590"/>
                    <a:pt x="1721364" y="2562694"/>
                  </a:cubicBezTo>
                  <a:cubicBezTo>
                    <a:pt x="1786314" y="2586246"/>
                    <a:pt x="1853617" y="2604280"/>
                    <a:pt x="1922052" y="2617868"/>
                  </a:cubicBezTo>
                  <a:cubicBezTo>
                    <a:pt x="1939227" y="2621080"/>
                    <a:pt x="1956227" y="2624786"/>
                    <a:pt x="1973488" y="2627586"/>
                  </a:cubicBezTo>
                  <a:lnTo>
                    <a:pt x="2025360" y="2635738"/>
                  </a:lnTo>
                  <a:cubicBezTo>
                    <a:pt x="2060145" y="2640103"/>
                    <a:pt x="2094930" y="2644714"/>
                    <a:pt x="2130063" y="2647432"/>
                  </a:cubicBezTo>
                  <a:cubicBezTo>
                    <a:pt x="2147587" y="2648996"/>
                    <a:pt x="2165109" y="2650479"/>
                    <a:pt x="2182719" y="2651220"/>
                  </a:cubicBezTo>
                  <a:cubicBezTo>
                    <a:pt x="2200330" y="2652043"/>
                    <a:pt x="2217853" y="2653361"/>
                    <a:pt x="2235551" y="2653855"/>
                  </a:cubicBezTo>
                  <a:lnTo>
                    <a:pt x="2288556" y="2655008"/>
                  </a:lnTo>
                  <a:cubicBezTo>
                    <a:pt x="2306166" y="2655419"/>
                    <a:pt x="2323951" y="2654843"/>
                    <a:pt x="2341648" y="2654761"/>
                  </a:cubicBezTo>
                  <a:lnTo>
                    <a:pt x="2368238" y="2654514"/>
                  </a:lnTo>
                  <a:cubicBezTo>
                    <a:pt x="2376869" y="2654267"/>
                    <a:pt x="2385325" y="2653773"/>
                    <a:pt x="2393869" y="2653443"/>
                  </a:cubicBezTo>
                  <a:cubicBezTo>
                    <a:pt x="2402412" y="2653031"/>
                    <a:pt x="2410956" y="2652785"/>
                    <a:pt x="2419413" y="2652208"/>
                  </a:cubicBezTo>
                  <a:lnTo>
                    <a:pt x="2444869" y="2650232"/>
                  </a:lnTo>
                  <a:cubicBezTo>
                    <a:pt x="2478782" y="2647679"/>
                    <a:pt x="2512433" y="2643397"/>
                    <a:pt x="2545823" y="2638456"/>
                  </a:cubicBezTo>
                  <a:cubicBezTo>
                    <a:pt x="2679470" y="2617539"/>
                    <a:pt x="2807973" y="2576612"/>
                    <a:pt x="2930373" y="2519213"/>
                  </a:cubicBezTo>
                  <a:cubicBezTo>
                    <a:pt x="3053210" y="2462475"/>
                    <a:pt x="3170117" y="2389842"/>
                    <a:pt x="3285631" y="2310210"/>
                  </a:cubicBezTo>
                  <a:cubicBezTo>
                    <a:pt x="3314487" y="2290364"/>
                    <a:pt x="3343169" y="2269612"/>
                    <a:pt x="3371764" y="2248778"/>
                  </a:cubicBezTo>
                  <a:cubicBezTo>
                    <a:pt x="3400534" y="2227943"/>
                    <a:pt x="3429216" y="2206779"/>
                    <a:pt x="3457898" y="2185286"/>
                  </a:cubicBezTo>
                  <a:lnTo>
                    <a:pt x="3632344" y="2053527"/>
                  </a:lnTo>
                  <a:cubicBezTo>
                    <a:pt x="3752043" y="1963848"/>
                    <a:pt x="3872873" y="1880345"/>
                    <a:pt x="3990915" y="1798490"/>
                  </a:cubicBezTo>
                  <a:cubicBezTo>
                    <a:pt x="4108869" y="1716634"/>
                    <a:pt x="4222377" y="1633955"/>
                    <a:pt x="4324988" y="1544854"/>
                  </a:cubicBezTo>
                  <a:cubicBezTo>
                    <a:pt x="4427599" y="1455916"/>
                    <a:pt x="4520271" y="1361132"/>
                    <a:pt x="4592107" y="1254159"/>
                  </a:cubicBezTo>
                  <a:cubicBezTo>
                    <a:pt x="4628025" y="1200715"/>
                    <a:pt x="4658712" y="1144388"/>
                    <a:pt x="4683123" y="1085179"/>
                  </a:cubicBezTo>
                  <a:cubicBezTo>
                    <a:pt x="4707707" y="1026051"/>
                    <a:pt x="4725405" y="964125"/>
                    <a:pt x="4738568" y="900551"/>
                  </a:cubicBezTo>
                  <a:cubicBezTo>
                    <a:pt x="4745107" y="868764"/>
                    <a:pt x="4750338" y="836400"/>
                    <a:pt x="4753913" y="803708"/>
                  </a:cubicBezTo>
                  <a:cubicBezTo>
                    <a:pt x="4754959" y="795555"/>
                    <a:pt x="4755656" y="787320"/>
                    <a:pt x="4756441" y="779167"/>
                  </a:cubicBezTo>
                  <a:cubicBezTo>
                    <a:pt x="4757137" y="770932"/>
                    <a:pt x="4758010" y="762862"/>
                    <a:pt x="4758358" y="754133"/>
                  </a:cubicBezTo>
                  <a:lnTo>
                    <a:pt x="4761147" y="702417"/>
                  </a:lnTo>
                  <a:cubicBezTo>
                    <a:pt x="4763677" y="633409"/>
                    <a:pt x="4762107" y="564317"/>
                    <a:pt x="4756353" y="495638"/>
                  </a:cubicBezTo>
                  <a:cubicBezTo>
                    <a:pt x="4750774" y="426876"/>
                    <a:pt x="4740051" y="358691"/>
                    <a:pt x="4725578" y="291411"/>
                  </a:cubicBezTo>
                  <a:cubicBezTo>
                    <a:pt x="4710932" y="224131"/>
                    <a:pt x="4692625" y="157758"/>
                    <a:pt x="4673358" y="92042"/>
                  </a:cubicBezTo>
                  <a:lnTo>
                    <a:pt x="4644342" y="0"/>
                  </a:lnTo>
                  <a:lnTo>
                    <a:pt x="4862756" y="0"/>
                  </a:lnTo>
                  <a:lnTo>
                    <a:pt x="4876138" y="45680"/>
                  </a:lnTo>
                  <a:cubicBezTo>
                    <a:pt x="4892005" y="117818"/>
                    <a:pt x="4903077" y="190532"/>
                    <a:pt x="4911707" y="263329"/>
                  </a:cubicBezTo>
                  <a:cubicBezTo>
                    <a:pt x="4920513" y="336044"/>
                    <a:pt x="4927575" y="408677"/>
                    <a:pt x="4934809" y="481145"/>
                  </a:cubicBezTo>
                  <a:cubicBezTo>
                    <a:pt x="4941697" y="553694"/>
                    <a:pt x="4947799" y="626244"/>
                    <a:pt x="4953205" y="698959"/>
                  </a:cubicBezTo>
                  <a:lnTo>
                    <a:pt x="4956953" y="753557"/>
                  </a:lnTo>
                  <a:cubicBezTo>
                    <a:pt x="4957651" y="762533"/>
                    <a:pt x="4958087" y="772168"/>
                    <a:pt x="4958611" y="781638"/>
                  </a:cubicBezTo>
                  <a:cubicBezTo>
                    <a:pt x="4959133" y="791108"/>
                    <a:pt x="4959657" y="800661"/>
                    <a:pt x="4959831" y="810213"/>
                  </a:cubicBezTo>
                  <a:cubicBezTo>
                    <a:pt x="4961139" y="848341"/>
                    <a:pt x="4960703" y="886798"/>
                    <a:pt x="4958174" y="925338"/>
                  </a:cubicBezTo>
                  <a:cubicBezTo>
                    <a:pt x="4948759" y="1079578"/>
                    <a:pt x="4904907" y="1234972"/>
                    <a:pt x="4834030" y="1377519"/>
                  </a:cubicBezTo>
                  <a:cubicBezTo>
                    <a:pt x="4763327" y="1520478"/>
                    <a:pt x="4665861" y="1648779"/>
                    <a:pt x="4558106" y="1761515"/>
                  </a:cubicBezTo>
                  <a:cubicBezTo>
                    <a:pt x="4504229" y="1818090"/>
                    <a:pt x="4447650" y="1871123"/>
                    <a:pt x="4389937" y="1921603"/>
                  </a:cubicBezTo>
                  <a:cubicBezTo>
                    <a:pt x="4332223" y="1972083"/>
                    <a:pt x="4273726" y="2020669"/>
                    <a:pt x="4214618" y="2067115"/>
                  </a:cubicBezTo>
                  <a:cubicBezTo>
                    <a:pt x="4096664" y="2160417"/>
                    <a:pt x="3976094" y="2245484"/>
                    <a:pt x="3858489" y="2329316"/>
                  </a:cubicBezTo>
                  <a:lnTo>
                    <a:pt x="3768868" y="2393301"/>
                  </a:lnTo>
                  <a:cubicBezTo>
                    <a:pt x="3738529" y="2414794"/>
                    <a:pt x="3707929" y="2436452"/>
                    <a:pt x="3676806" y="2457698"/>
                  </a:cubicBezTo>
                  <a:cubicBezTo>
                    <a:pt x="3645770" y="2479027"/>
                    <a:pt x="3614385" y="2500273"/>
                    <a:pt x="3582477" y="2521272"/>
                  </a:cubicBezTo>
                  <a:cubicBezTo>
                    <a:pt x="3550483" y="2542107"/>
                    <a:pt x="3518226" y="2562776"/>
                    <a:pt x="3485185" y="2583035"/>
                  </a:cubicBezTo>
                  <a:cubicBezTo>
                    <a:pt x="3419451" y="2623633"/>
                    <a:pt x="3351625" y="2662996"/>
                    <a:pt x="3280923" y="2698983"/>
                  </a:cubicBezTo>
                  <a:cubicBezTo>
                    <a:pt x="3210307" y="2735134"/>
                    <a:pt x="3137251" y="2768732"/>
                    <a:pt x="3061230" y="2797555"/>
                  </a:cubicBezTo>
                  <a:cubicBezTo>
                    <a:pt x="2909886" y="2856024"/>
                    <a:pt x="2747295" y="2895468"/>
                    <a:pt x="2583137" y="2910950"/>
                  </a:cubicBezTo>
                  <a:cubicBezTo>
                    <a:pt x="2542075" y="2914657"/>
                    <a:pt x="2501013" y="2917456"/>
                    <a:pt x="2460038" y="2918280"/>
                  </a:cubicBezTo>
                  <a:lnTo>
                    <a:pt x="2429263" y="2918938"/>
                  </a:lnTo>
                  <a:cubicBezTo>
                    <a:pt x="2419064" y="2919021"/>
                    <a:pt x="2408777" y="2918774"/>
                    <a:pt x="2398576" y="2918774"/>
                  </a:cubicBezTo>
                  <a:lnTo>
                    <a:pt x="2367977" y="2918444"/>
                  </a:lnTo>
                  <a:lnTo>
                    <a:pt x="2338249" y="2917374"/>
                  </a:lnTo>
                  <a:cubicBezTo>
                    <a:pt x="2259089" y="2914985"/>
                    <a:pt x="2179756" y="2909057"/>
                    <a:pt x="2100770" y="2899503"/>
                  </a:cubicBezTo>
                  <a:cubicBezTo>
                    <a:pt x="2021699" y="2890445"/>
                    <a:pt x="1942801" y="2877434"/>
                    <a:pt x="1864776" y="2860141"/>
                  </a:cubicBezTo>
                  <a:cubicBezTo>
                    <a:pt x="1786836" y="2842683"/>
                    <a:pt x="1709508" y="2822013"/>
                    <a:pt x="1632964" y="2798461"/>
                  </a:cubicBezTo>
                  <a:cubicBezTo>
                    <a:pt x="1480138" y="2750946"/>
                    <a:pt x="1329055" y="2691818"/>
                    <a:pt x="1189219" y="2613010"/>
                  </a:cubicBezTo>
                  <a:cubicBezTo>
                    <a:pt x="1049296" y="2534366"/>
                    <a:pt x="924367" y="2434640"/>
                    <a:pt x="815305" y="2324292"/>
                  </a:cubicBezTo>
                  <a:cubicBezTo>
                    <a:pt x="760469" y="2269200"/>
                    <a:pt x="710603" y="2210567"/>
                    <a:pt x="663699" y="2150535"/>
                  </a:cubicBezTo>
                  <a:cubicBezTo>
                    <a:pt x="617059" y="2090255"/>
                    <a:pt x="572684" y="2029069"/>
                    <a:pt x="531274" y="1966565"/>
                  </a:cubicBezTo>
                  <a:cubicBezTo>
                    <a:pt x="520638" y="1951084"/>
                    <a:pt x="510612" y="1935355"/>
                    <a:pt x="500325" y="1919709"/>
                  </a:cubicBezTo>
                  <a:lnTo>
                    <a:pt x="470771" y="1874252"/>
                  </a:lnTo>
                  <a:cubicBezTo>
                    <a:pt x="451853" y="1844853"/>
                    <a:pt x="432238" y="1815701"/>
                    <a:pt x="412448" y="1786137"/>
                  </a:cubicBezTo>
                  <a:lnTo>
                    <a:pt x="291616" y="1606122"/>
                  </a:lnTo>
                  <a:cubicBezTo>
                    <a:pt x="251078" y="1544771"/>
                    <a:pt x="211062" y="1481609"/>
                    <a:pt x="173662" y="1415812"/>
                  </a:cubicBezTo>
                  <a:cubicBezTo>
                    <a:pt x="155005" y="1382872"/>
                    <a:pt x="136960" y="1349355"/>
                    <a:pt x="120483" y="1314934"/>
                  </a:cubicBezTo>
                  <a:cubicBezTo>
                    <a:pt x="104093" y="1280429"/>
                    <a:pt x="88837" y="1245266"/>
                    <a:pt x="75324" y="1209361"/>
                  </a:cubicBezTo>
                  <a:cubicBezTo>
                    <a:pt x="62072" y="1173375"/>
                    <a:pt x="50303" y="1136893"/>
                    <a:pt x="40713" y="1099837"/>
                  </a:cubicBezTo>
                  <a:cubicBezTo>
                    <a:pt x="36180" y="1081308"/>
                    <a:pt x="31560" y="1062697"/>
                    <a:pt x="27811" y="1044004"/>
                  </a:cubicBezTo>
                  <a:lnTo>
                    <a:pt x="22144" y="1016004"/>
                  </a:lnTo>
                  <a:lnTo>
                    <a:pt x="17436" y="987923"/>
                  </a:lnTo>
                  <a:cubicBezTo>
                    <a:pt x="5144" y="912986"/>
                    <a:pt x="0" y="837636"/>
                    <a:pt x="0" y="762944"/>
                  </a:cubicBezTo>
                  <a:cubicBezTo>
                    <a:pt x="349" y="615951"/>
                    <a:pt x="16652" y="468957"/>
                    <a:pt x="48385" y="324597"/>
                  </a:cubicBezTo>
                  <a:cubicBezTo>
                    <a:pt x="64209" y="252459"/>
                    <a:pt x="84238" y="181021"/>
                    <a:pt x="108474" y="11083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Freeform: Shape 147">
              <a:extLst>
                <a:ext uri="{FF2B5EF4-FFF2-40B4-BE49-F238E27FC236}">
                  <a16:creationId xmlns:a16="http://schemas.microsoft.com/office/drawing/2014/main" id="{436F5721-88D0-4683-BB23-289611A4A7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86973" y="0"/>
              <a:ext cx="4934374" cy="2888360"/>
            </a:xfrm>
            <a:custGeom>
              <a:avLst/>
              <a:gdLst>
                <a:gd name="connsiteX0" fmla="*/ 179816 w 4934374"/>
                <a:gd name="connsiteY0" fmla="*/ 0 h 2888360"/>
                <a:gd name="connsiteX1" fmla="*/ 666325 w 4934374"/>
                <a:gd name="connsiteY1" fmla="*/ 0 h 2888360"/>
                <a:gd name="connsiteX2" fmla="*/ 626038 w 4934374"/>
                <a:gd name="connsiteY2" fmla="*/ 65170 h 2888360"/>
                <a:gd name="connsiteX3" fmla="*/ 435986 w 4934374"/>
                <a:gd name="connsiteY3" fmla="*/ 779635 h 2888360"/>
                <a:gd name="connsiteX4" fmla="*/ 750530 w 4934374"/>
                <a:gd name="connsiteY4" fmla="*/ 1443043 h 2888360"/>
                <a:gd name="connsiteX5" fmla="*/ 909024 w 4934374"/>
                <a:gd name="connsiteY5" fmla="*/ 1653610 h 2888360"/>
                <a:gd name="connsiteX6" fmla="*/ 2396223 w 4934374"/>
                <a:gd name="connsiteY6" fmla="*/ 2476694 h 2888360"/>
                <a:gd name="connsiteX7" fmla="*/ 3525201 w 4934374"/>
                <a:gd name="connsiteY7" fmla="*/ 1970327 h 2888360"/>
                <a:gd name="connsiteX8" fmla="*/ 3662596 w 4934374"/>
                <a:gd name="connsiteY8" fmla="*/ 1869778 h 2888360"/>
                <a:gd name="connsiteX9" fmla="*/ 4287500 w 4934374"/>
                <a:gd name="connsiteY9" fmla="*/ 1344141 h 2888360"/>
                <a:gd name="connsiteX10" fmla="*/ 4498563 w 4934374"/>
                <a:gd name="connsiteY10" fmla="*/ 779635 h 2888360"/>
                <a:gd name="connsiteX11" fmla="*/ 4376239 w 4934374"/>
                <a:gd name="connsiteY11" fmla="*/ 16511 h 2888360"/>
                <a:gd name="connsiteX12" fmla="*/ 4369703 w 4934374"/>
                <a:gd name="connsiteY12" fmla="*/ 0 h 2888360"/>
                <a:gd name="connsiteX13" fmla="*/ 4823642 w 4934374"/>
                <a:gd name="connsiteY13" fmla="*/ 0 h 2888360"/>
                <a:gd name="connsiteX14" fmla="*/ 4850554 w 4934374"/>
                <a:gd name="connsiteY14" fmla="*/ 89409 h 2888360"/>
                <a:gd name="connsiteX15" fmla="*/ 4934374 w 4934374"/>
                <a:gd name="connsiteY15" fmla="*/ 779553 h 2888360"/>
                <a:gd name="connsiteX16" fmla="*/ 3793540 w 4934374"/>
                <a:gd name="connsiteY16" fmla="*/ 2294701 h 2888360"/>
                <a:gd name="connsiteX17" fmla="*/ 2396135 w 4934374"/>
                <a:gd name="connsiteY17" fmla="*/ 2888360 h 2888360"/>
                <a:gd name="connsiteX18" fmla="*/ 548273 w 4934374"/>
                <a:gd name="connsiteY18" fmla="*/ 1884684 h 2888360"/>
                <a:gd name="connsiteX19" fmla="*/ 0 w 4934374"/>
                <a:gd name="connsiteY19" fmla="*/ 779553 h 2888360"/>
                <a:gd name="connsiteX20" fmla="*/ 137335 w 4934374"/>
                <a:gd name="connsiteY20" fmla="*/ 89409 h 2888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934374" h="2888360">
                  <a:moveTo>
                    <a:pt x="179816" y="0"/>
                  </a:moveTo>
                  <a:lnTo>
                    <a:pt x="666325" y="0"/>
                  </a:lnTo>
                  <a:lnTo>
                    <a:pt x="626038" y="65170"/>
                  </a:lnTo>
                  <a:cubicBezTo>
                    <a:pt x="499976" y="295913"/>
                    <a:pt x="435986" y="536292"/>
                    <a:pt x="435986" y="779635"/>
                  </a:cubicBezTo>
                  <a:cubicBezTo>
                    <a:pt x="435986" y="1024707"/>
                    <a:pt x="538074" y="1167830"/>
                    <a:pt x="750530" y="1443043"/>
                  </a:cubicBezTo>
                  <a:cubicBezTo>
                    <a:pt x="801792" y="1509416"/>
                    <a:pt x="854797" y="1578096"/>
                    <a:pt x="909024" y="1653610"/>
                  </a:cubicBezTo>
                  <a:cubicBezTo>
                    <a:pt x="1323389" y="2230552"/>
                    <a:pt x="1768180" y="2476694"/>
                    <a:pt x="2396223" y="2476694"/>
                  </a:cubicBezTo>
                  <a:cubicBezTo>
                    <a:pt x="2808409" y="2476694"/>
                    <a:pt x="3110835" y="2276173"/>
                    <a:pt x="3525201" y="1970327"/>
                  </a:cubicBezTo>
                  <a:cubicBezTo>
                    <a:pt x="3571493" y="1936152"/>
                    <a:pt x="3617786" y="1902388"/>
                    <a:pt x="3662596" y="1869778"/>
                  </a:cubicBezTo>
                  <a:cubicBezTo>
                    <a:pt x="3905479" y="1692809"/>
                    <a:pt x="4134849" y="1525640"/>
                    <a:pt x="4287500" y="1344141"/>
                  </a:cubicBezTo>
                  <a:cubicBezTo>
                    <a:pt x="4433439" y="1170630"/>
                    <a:pt x="4498563" y="996543"/>
                    <a:pt x="4498563" y="779635"/>
                  </a:cubicBezTo>
                  <a:cubicBezTo>
                    <a:pt x="4498563" y="507799"/>
                    <a:pt x="4456499" y="249674"/>
                    <a:pt x="4376239" y="16511"/>
                  </a:cubicBezTo>
                  <a:lnTo>
                    <a:pt x="4369703" y="0"/>
                  </a:lnTo>
                  <a:lnTo>
                    <a:pt x="4823642" y="0"/>
                  </a:lnTo>
                  <a:lnTo>
                    <a:pt x="4850554" y="89409"/>
                  </a:lnTo>
                  <a:cubicBezTo>
                    <a:pt x="4905864" y="307423"/>
                    <a:pt x="4934374" y="539220"/>
                    <a:pt x="4934374" y="779553"/>
                  </a:cubicBezTo>
                  <a:cubicBezTo>
                    <a:pt x="4934374" y="1521110"/>
                    <a:pt x="4369101" y="1869861"/>
                    <a:pt x="3793540" y="2294701"/>
                  </a:cubicBezTo>
                  <a:cubicBezTo>
                    <a:pt x="3374293" y="2604171"/>
                    <a:pt x="2970389" y="2888360"/>
                    <a:pt x="2396135" y="2888360"/>
                  </a:cubicBezTo>
                  <a:cubicBezTo>
                    <a:pt x="1544564" y="2888360"/>
                    <a:pt x="991670" y="2502058"/>
                    <a:pt x="548273" y="1884684"/>
                  </a:cubicBezTo>
                  <a:cubicBezTo>
                    <a:pt x="282201" y="1514275"/>
                    <a:pt x="0" y="1260227"/>
                    <a:pt x="0" y="779553"/>
                  </a:cubicBezTo>
                  <a:cubicBezTo>
                    <a:pt x="0" y="539220"/>
                    <a:pt x="48876" y="307423"/>
                    <a:pt x="137335" y="8940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Freeform: Shape 148">
              <a:extLst>
                <a:ext uri="{FF2B5EF4-FFF2-40B4-BE49-F238E27FC236}">
                  <a16:creationId xmlns:a16="http://schemas.microsoft.com/office/drawing/2014/main" id="{0DC43E93-F81B-4DAE-9F0A-DF9299A8CB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86973" y="0"/>
              <a:ext cx="4934374" cy="2888360"/>
            </a:xfrm>
            <a:custGeom>
              <a:avLst/>
              <a:gdLst>
                <a:gd name="connsiteX0" fmla="*/ 179816 w 4934374"/>
                <a:gd name="connsiteY0" fmla="*/ 0 h 2888360"/>
                <a:gd name="connsiteX1" fmla="*/ 767292 w 4934374"/>
                <a:gd name="connsiteY1" fmla="*/ 0 h 2888360"/>
                <a:gd name="connsiteX2" fmla="*/ 703453 w 4934374"/>
                <a:gd name="connsiteY2" fmla="*/ 102886 h 2888360"/>
                <a:gd name="connsiteX3" fmla="*/ 523079 w 4934374"/>
                <a:gd name="connsiteY3" fmla="*/ 779635 h 2888360"/>
                <a:gd name="connsiteX4" fmla="*/ 820885 w 4934374"/>
                <a:gd name="connsiteY4" fmla="*/ 1394539 h 2888360"/>
                <a:gd name="connsiteX5" fmla="*/ 981122 w 4934374"/>
                <a:gd name="connsiteY5" fmla="*/ 1607412 h 2888360"/>
                <a:gd name="connsiteX6" fmla="*/ 1592426 w 4934374"/>
                <a:gd name="connsiteY6" fmla="*/ 2196871 h 2888360"/>
                <a:gd name="connsiteX7" fmla="*/ 2396135 w 4934374"/>
                <a:gd name="connsiteY7" fmla="*/ 2394345 h 2888360"/>
                <a:gd name="connsiteX8" fmla="*/ 2913111 w 4934374"/>
                <a:gd name="connsiteY8" fmla="*/ 2268597 h 2888360"/>
                <a:gd name="connsiteX9" fmla="*/ 3471411 w 4934374"/>
                <a:gd name="connsiteY9" fmla="*/ 1905518 h 2888360"/>
                <a:gd name="connsiteX10" fmla="*/ 3609242 w 4934374"/>
                <a:gd name="connsiteY10" fmla="*/ 1804640 h 2888360"/>
                <a:gd name="connsiteX11" fmla="*/ 4219151 w 4934374"/>
                <a:gd name="connsiteY11" fmla="*/ 1292919 h 2888360"/>
                <a:gd name="connsiteX12" fmla="*/ 4411295 w 4934374"/>
                <a:gd name="connsiteY12" fmla="*/ 779635 h 2888360"/>
                <a:gd name="connsiteX13" fmla="*/ 4294235 w 4934374"/>
                <a:gd name="connsiteY13" fmla="*/ 44685 h 2888360"/>
                <a:gd name="connsiteX14" fmla="*/ 4276624 w 4934374"/>
                <a:gd name="connsiteY14" fmla="*/ 0 h 2888360"/>
                <a:gd name="connsiteX15" fmla="*/ 4823642 w 4934374"/>
                <a:gd name="connsiteY15" fmla="*/ 0 h 2888360"/>
                <a:gd name="connsiteX16" fmla="*/ 4850554 w 4934374"/>
                <a:gd name="connsiteY16" fmla="*/ 89409 h 2888360"/>
                <a:gd name="connsiteX17" fmla="*/ 4934374 w 4934374"/>
                <a:gd name="connsiteY17" fmla="*/ 779553 h 2888360"/>
                <a:gd name="connsiteX18" fmla="*/ 3793540 w 4934374"/>
                <a:gd name="connsiteY18" fmla="*/ 2294701 h 2888360"/>
                <a:gd name="connsiteX19" fmla="*/ 2396135 w 4934374"/>
                <a:gd name="connsiteY19" fmla="*/ 2888360 h 2888360"/>
                <a:gd name="connsiteX20" fmla="*/ 548273 w 4934374"/>
                <a:gd name="connsiteY20" fmla="*/ 1884684 h 2888360"/>
                <a:gd name="connsiteX21" fmla="*/ 0 w 4934374"/>
                <a:gd name="connsiteY21" fmla="*/ 779553 h 2888360"/>
                <a:gd name="connsiteX22" fmla="*/ 137335 w 4934374"/>
                <a:gd name="connsiteY22" fmla="*/ 89409 h 2888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934374" h="2888360">
                  <a:moveTo>
                    <a:pt x="179816" y="0"/>
                  </a:moveTo>
                  <a:lnTo>
                    <a:pt x="767292" y="0"/>
                  </a:lnTo>
                  <a:lnTo>
                    <a:pt x="703453" y="102886"/>
                  </a:lnTo>
                  <a:cubicBezTo>
                    <a:pt x="583756" y="321853"/>
                    <a:pt x="523079" y="549550"/>
                    <a:pt x="523079" y="779635"/>
                  </a:cubicBezTo>
                  <a:cubicBezTo>
                    <a:pt x="523079" y="999508"/>
                    <a:pt x="614356" y="1127068"/>
                    <a:pt x="820885" y="1394539"/>
                  </a:cubicBezTo>
                  <a:cubicBezTo>
                    <a:pt x="872582" y="1461489"/>
                    <a:pt x="926023" y="1530745"/>
                    <a:pt x="981122" y="1607412"/>
                  </a:cubicBezTo>
                  <a:cubicBezTo>
                    <a:pt x="1175968" y="1878671"/>
                    <a:pt x="1375871" y="2071535"/>
                    <a:pt x="1592426" y="2196871"/>
                  </a:cubicBezTo>
                  <a:cubicBezTo>
                    <a:pt x="1821970" y="2329783"/>
                    <a:pt x="2084904" y="2394345"/>
                    <a:pt x="2396135" y="2394345"/>
                  </a:cubicBezTo>
                  <a:cubicBezTo>
                    <a:pt x="2572762" y="2394345"/>
                    <a:pt x="2737009" y="2354405"/>
                    <a:pt x="2913111" y="2268597"/>
                  </a:cubicBezTo>
                  <a:cubicBezTo>
                    <a:pt x="3093922" y="2180483"/>
                    <a:pt x="3272903" y="2052018"/>
                    <a:pt x="3471411" y="1905518"/>
                  </a:cubicBezTo>
                  <a:cubicBezTo>
                    <a:pt x="3517964" y="1871178"/>
                    <a:pt x="3564344" y="1837332"/>
                    <a:pt x="3609242" y="1804640"/>
                  </a:cubicBezTo>
                  <a:cubicBezTo>
                    <a:pt x="3847765" y="1630800"/>
                    <a:pt x="4073038" y="1466594"/>
                    <a:pt x="4219151" y="1292919"/>
                  </a:cubicBezTo>
                  <a:cubicBezTo>
                    <a:pt x="4353843" y="1132832"/>
                    <a:pt x="4411295" y="979332"/>
                    <a:pt x="4411295" y="779635"/>
                  </a:cubicBezTo>
                  <a:cubicBezTo>
                    <a:pt x="4411295" y="517475"/>
                    <a:pt x="4371040" y="268882"/>
                    <a:pt x="4294235" y="44685"/>
                  </a:cubicBezTo>
                  <a:lnTo>
                    <a:pt x="4276624" y="0"/>
                  </a:lnTo>
                  <a:lnTo>
                    <a:pt x="4823642" y="0"/>
                  </a:lnTo>
                  <a:lnTo>
                    <a:pt x="4850554" y="89409"/>
                  </a:lnTo>
                  <a:cubicBezTo>
                    <a:pt x="4905864" y="307423"/>
                    <a:pt x="4934374" y="539220"/>
                    <a:pt x="4934374" y="779553"/>
                  </a:cubicBezTo>
                  <a:cubicBezTo>
                    <a:pt x="4934374" y="1521110"/>
                    <a:pt x="4369101" y="1869861"/>
                    <a:pt x="3793540" y="2294701"/>
                  </a:cubicBezTo>
                  <a:cubicBezTo>
                    <a:pt x="3374293" y="2604171"/>
                    <a:pt x="2970389" y="2888360"/>
                    <a:pt x="2396135" y="2888360"/>
                  </a:cubicBezTo>
                  <a:cubicBezTo>
                    <a:pt x="1544564" y="2888360"/>
                    <a:pt x="991670" y="2502058"/>
                    <a:pt x="548273" y="1884684"/>
                  </a:cubicBezTo>
                  <a:cubicBezTo>
                    <a:pt x="282201" y="1514275"/>
                    <a:pt x="0" y="1260227"/>
                    <a:pt x="0" y="779553"/>
                  </a:cubicBezTo>
                  <a:cubicBezTo>
                    <a:pt x="0" y="539220"/>
                    <a:pt x="48876" y="307423"/>
                    <a:pt x="137335" y="8940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Freeform: Shape 149">
              <a:extLst>
                <a:ext uri="{FF2B5EF4-FFF2-40B4-BE49-F238E27FC236}">
                  <a16:creationId xmlns:a16="http://schemas.microsoft.com/office/drawing/2014/main" id="{A2EECE7B-E861-4242-BD71-ADD8F2DD3E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07711" y="0"/>
              <a:ext cx="5069918" cy="3133064"/>
            </a:xfrm>
            <a:custGeom>
              <a:avLst/>
              <a:gdLst>
                <a:gd name="connsiteX0" fmla="*/ 153448 w 5069918"/>
                <a:gd name="connsiteY0" fmla="*/ 0 h 3133064"/>
                <a:gd name="connsiteX1" fmla="*/ 215434 w 5069918"/>
                <a:gd name="connsiteY1" fmla="*/ 0 h 3133064"/>
                <a:gd name="connsiteX2" fmla="*/ 215073 w 5069918"/>
                <a:gd name="connsiteY2" fmla="*/ 727 h 3133064"/>
                <a:gd name="connsiteX3" fmla="*/ 202868 w 5069918"/>
                <a:gd name="connsiteY3" fmla="*/ 26255 h 3133064"/>
                <a:gd name="connsiteX4" fmla="*/ 191273 w 5069918"/>
                <a:gd name="connsiteY4" fmla="*/ 52030 h 3133064"/>
                <a:gd name="connsiteX5" fmla="*/ 169129 w 5069918"/>
                <a:gd name="connsiteY5" fmla="*/ 103993 h 3133064"/>
                <a:gd name="connsiteX6" fmla="*/ 148381 w 5069918"/>
                <a:gd name="connsiteY6" fmla="*/ 156532 h 3133064"/>
                <a:gd name="connsiteX7" fmla="*/ 80903 w 5069918"/>
                <a:gd name="connsiteY7" fmla="*/ 371711 h 3133064"/>
                <a:gd name="connsiteX8" fmla="*/ 26154 w 5069918"/>
                <a:gd name="connsiteY8" fmla="*/ 817551 h 3133064"/>
                <a:gd name="connsiteX9" fmla="*/ 49169 w 5069918"/>
                <a:gd name="connsiteY9" fmla="*/ 1040143 h 3133064"/>
                <a:gd name="connsiteX10" fmla="*/ 119437 w 5069918"/>
                <a:gd name="connsiteY10" fmla="*/ 1253016 h 3133064"/>
                <a:gd name="connsiteX11" fmla="*/ 143672 w 5069918"/>
                <a:gd name="connsiteY11" fmla="*/ 1303908 h 3133064"/>
                <a:gd name="connsiteX12" fmla="*/ 170611 w 5069918"/>
                <a:gd name="connsiteY12" fmla="*/ 1353648 h 3133064"/>
                <a:gd name="connsiteX13" fmla="*/ 230330 w 5069918"/>
                <a:gd name="connsiteY13" fmla="*/ 1450079 h 3133064"/>
                <a:gd name="connsiteX14" fmla="*/ 279545 w 5069918"/>
                <a:gd name="connsiteY14" fmla="*/ 1519627 h 3133064"/>
                <a:gd name="connsiteX15" fmla="*/ 228347 w 5069918"/>
                <a:gd name="connsiteY15" fmla="*/ 1437024 h 3133064"/>
                <a:gd name="connsiteX16" fmla="*/ 175168 w 5069918"/>
                <a:gd name="connsiteY16" fmla="*/ 1336146 h 3133064"/>
                <a:gd name="connsiteX17" fmla="*/ 130009 w 5069918"/>
                <a:gd name="connsiteY17" fmla="*/ 1230573 h 3133064"/>
                <a:gd name="connsiteX18" fmla="*/ 95398 w 5069918"/>
                <a:gd name="connsiteY18" fmla="*/ 1121049 h 3133064"/>
                <a:gd name="connsiteX19" fmla="*/ 82496 w 5069918"/>
                <a:gd name="connsiteY19" fmla="*/ 1065216 h 3133064"/>
                <a:gd name="connsiteX20" fmla="*/ 76829 w 5069918"/>
                <a:gd name="connsiteY20" fmla="*/ 1037216 h 3133064"/>
                <a:gd name="connsiteX21" fmla="*/ 72121 w 5069918"/>
                <a:gd name="connsiteY21" fmla="*/ 1009135 h 3133064"/>
                <a:gd name="connsiteX22" fmla="*/ 54685 w 5069918"/>
                <a:gd name="connsiteY22" fmla="*/ 784156 h 3133064"/>
                <a:gd name="connsiteX23" fmla="*/ 103070 w 5069918"/>
                <a:gd name="connsiteY23" fmla="*/ 345810 h 3133064"/>
                <a:gd name="connsiteX24" fmla="*/ 163159 w 5069918"/>
                <a:gd name="connsiteY24" fmla="*/ 132051 h 3133064"/>
                <a:gd name="connsiteX25" fmla="*/ 217797 w 5069918"/>
                <a:gd name="connsiteY25" fmla="*/ 0 h 3133064"/>
                <a:gd name="connsiteX26" fmla="*/ 848227 w 5069918"/>
                <a:gd name="connsiteY26" fmla="*/ 0 h 3133064"/>
                <a:gd name="connsiteX27" fmla="*/ 771226 w 5069918"/>
                <a:gd name="connsiteY27" fmla="*/ 124098 h 3133064"/>
                <a:gd name="connsiteX28" fmla="*/ 590852 w 5069918"/>
                <a:gd name="connsiteY28" fmla="*/ 800847 h 3133064"/>
                <a:gd name="connsiteX29" fmla="*/ 888658 w 5069918"/>
                <a:gd name="connsiteY29" fmla="*/ 1415751 h 3133064"/>
                <a:gd name="connsiteX30" fmla="*/ 1048895 w 5069918"/>
                <a:gd name="connsiteY30" fmla="*/ 1628624 h 3133064"/>
                <a:gd name="connsiteX31" fmla="*/ 1660199 w 5069918"/>
                <a:gd name="connsiteY31" fmla="*/ 2218083 h 3133064"/>
                <a:gd name="connsiteX32" fmla="*/ 2463908 w 5069918"/>
                <a:gd name="connsiteY32" fmla="*/ 2415557 h 3133064"/>
                <a:gd name="connsiteX33" fmla="*/ 2980884 w 5069918"/>
                <a:gd name="connsiteY33" fmla="*/ 2289809 h 3133064"/>
                <a:gd name="connsiteX34" fmla="*/ 3539184 w 5069918"/>
                <a:gd name="connsiteY34" fmla="*/ 1926730 h 3133064"/>
                <a:gd name="connsiteX35" fmla="*/ 3677015 w 5069918"/>
                <a:gd name="connsiteY35" fmla="*/ 1825852 h 3133064"/>
                <a:gd name="connsiteX36" fmla="*/ 4286924 w 5069918"/>
                <a:gd name="connsiteY36" fmla="*/ 1314131 h 3133064"/>
                <a:gd name="connsiteX37" fmla="*/ 4479068 w 5069918"/>
                <a:gd name="connsiteY37" fmla="*/ 800847 h 3133064"/>
                <a:gd name="connsiteX38" fmla="*/ 4362007 w 5069918"/>
                <a:gd name="connsiteY38" fmla="*/ 65898 h 3133064"/>
                <a:gd name="connsiteX39" fmla="*/ 4336037 w 5069918"/>
                <a:gd name="connsiteY39" fmla="*/ 0 h 3133064"/>
                <a:gd name="connsiteX40" fmla="*/ 4913604 w 5069918"/>
                <a:gd name="connsiteY40" fmla="*/ 0 h 3133064"/>
                <a:gd name="connsiteX41" fmla="*/ 4930823 w 5069918"/>
                <a:gd name="connsiteY41" fmla="*/ 66892 h 3133064"/>
                <a:gd name="connsiteX42" fmla="*/ 4940407 w 5069918"/>
                <a:gd name="connsiteY42" fmla="*/ 125535 h 3133064"/>
                <a:gd name="connsiteX43" fmla="*/ 4982006 w 5069918"/>
                <a:gd name="connsiteY43" fmla="*/ 278378 h 3133064"/>
                <a:gd name="connsiteX44" fmla="*/ 5027482 w 5069918"/>
                <a:gd name="connsiteY44" fmla="*/ 504952 h 3133064"/>
                <a:gd name="connsiteX45" fmla="*/ 5058082 w 5069918"/>
                <a:gd name="connsiteY45" fmla="*/ 734049 h 3133064"/>
                <a:gd name="connsiteX46" fmla="*/ 5063486 w 5069918"/>
                <a:gd name="connsiteY46" fmla="*/ 791612 h 3133064"/>
                <a:gd name="connsiteX47" fmla="*/ 5067846 w 5069918"/>
                <a:gd name="connsiteY47" fmla="*/ 850245 h 3133064"/>
                <a:gd name="connsiteX48" fmla="*/ 5069414 w 5069918"/>
                <a:gd name="connsiteY48" fmla="*/ 969733 h 3133064"/>
                <a:gd name="connsiteX49" fmla="*/ 5040732 w 5069918"/>
                <a:gd name="connsiteY49" fmla="*/ 1209783 h 3133064"/>
                <a:gd name="connsiteX50" fmla="*/ 4964102 w 5069918"/>
                <a:gd name="connsiteY50" fmla="*/ 1442832 h 3133064"/>
                <a:gd name="connsiteX51" fmla="*/ 4689486 w 5069918"/>
                <a:gd name="connsiteY51" fmla="*/ 1849969 h 3133064"/>
                <a:gd name="connsiteX52" fmla="*/ 4333792 w 5069918"/>
                <a:gd name="connsiteY52" fmla="*/ 2176567 h 3133064"/>
                <a:gd name="connsiteX53" fmla="*/ 3965196 w 5069918"/>
                <a:gd name="connsiteY53" fmla="*/ 2468002 h 3133064"/>
                <a:gd name="connsiteX54" fmla="*/ 3873745 w 5069918"/>
                <a:gd name="connsiteY54" fmla="*/ 2541128 h 3133064"/>
                <a:gd name="connsiteX55" fmla="*/ 3779416 w 5069918"/>
                <a:gd name="connsiteY55" fmla="*/ 2614666 h 3133064"/>
                <a:gd name="connsiteX56" fmla="*/ 3582739 w 5069918"/>
                <a:gd name="connsiteY56" fmla="*/ 2756555 h 3133064"/>
                <a:gd name="connsiteX57" fmla="*/ 3371851 w 5069918"/>
                <a:gd name="connsiteY57" fmla="*/ 2886338 h 3133064"/>
                <a:gd name="connsiteX58" fmla="*/ 3143614 w 5069918"/>
                <a:gd name="connsiteY58" fmla="*/ 2995780 h 3133064"/>
                <a:gd name="connsiteX59" fmla="*/ 2643552 w 5069918"/>
                <a:gd name="connsiteY59" fmla="*/ 3122516 h 3133064"/>
                <a:gd name="connsiteX60" fmla="*/ 2514264 w 5069918"/>
                <a:gd name="connsiteY60" fmla="*/ 3131657 h 3133064"/>
                <a:gd name="connsiteX61" fmla="*/ 2481920 w 5069918"/>
                <a:gd name="connsiteY61" fmla="*/ 3132810 h 3133064"/>
                <a:gd name="connsiteX62" fmla="*/ 2449664 w 5069918"/>
                <a:gd name="connsiteY62" fmla="*/ 3132975 h 3133064"/>
                <a:gd name="connsiteX63" fmla="*/ 2386284 w 5069918"/>
                <a:gd name="connsiteY63" fmla="*/ 3132234 h 3133064"/>
                <a:gd name="connsiteX64" fmla="*/ 2260658 w 5069918"/>
                <a:gd name="connsiteY64" fmla="*/ 3127292 h 3133064"/>
                <a:gd name="connsiteX65" fmla="*/ 2134945 w 5069918"/>
                <a:gd name="connsiteY65" fmla="*/ 3115928 h 3133064"/>
                <a:gd name="connsiteX66" fmla="*/ 1884564 w 5069918"/>
                <a:gd name="connsiteY66" fmla="*/ 3075412 h 3133064"/>
                <a:gd name="connsiteX67" fmla="*/ 1639764 w 5069918"/>
                <a:gd name="connsiteY67" fmla="*/ 3005498 h 3133064"/>
                <a:gd name="connsiteX68" fmla="*/ 1407081 w 5069918"/>
                <a:gd name="connsiteY68" fmla="*/ 2904125 h 3133064"/>
                <a:gd name="connsiteX69" fmla="*/ 1193491 w 5069918"/>
                <a:gd name="connsiteY69" fmla="*/ 2772201 h 3133064"/>
                <a:gd name="connsiteX70" fmla="*/ 836141 w 5069918"/>
                <a:gd name="connsiteY70" fmla="*/ 2439839 h 3133064"/>
                <a:gd name="connsiteX71" fmla="*/ 690812 w 5069918"/>
                <a:gd name="connsiteY71" fmla="*/ 2251422 h 3133064"/>
                <a:gd name="connsiteX72" fmla="*/ 562397 w 5069918"/>
                <a:gd name="connsiteY72" fmla="*/ 2054937 h 3133064"/>
                <a:gd name="connsiteX73" fmla="*/ 502504 w 5069918"/>
                <a:gd name="connsiteY73" fmla="*/ 1957435 h 3133064"/>
                <a:gd name="connsiteX74" fmla="*/ 440258 w 5069918"/>
                <a:gd name="connsiteY74" fmla="*/ 1861580 h 3133064"/>
                <a:gd name="connsiteX75" fmla="*/ 310360 w 5069918"/>
                <a:gd name="connsiteY75" fmla="*/ 1670693 h 3133064"/>
                <a:gd name="connsiteX76" fmla="*/ 246806 w 5069918"/>
                <a:gd name="connsiteY76" fmla="*/ 1573603 h 3133064"/>
                <a:gd name="connsiteX77" fmla="*/ 186303 w 5069918"/>
                <a:gd name="connsiteY77" fmla="*/ 1474372 h 3133064"/>
                <a:gd name="connsiteX78" fmla="*/ 84390 w 5069918"/>
                <a:gd name="connsiteY78" fmla="*/ 1266192 h 3133064"/>
                <a:gd name="connsiteX79" fmla="*/ 20139 w 5069918"/>
                <a:gd name="connsiteY79" fmla="*/ 1045249 h 3133064"/>
                <a:gd name="connsiteX80" fmla="*/ 0 w 5069918"/>
                <a:gd name="connsiteY80" fmla="*/ 817551 h 3133064"/>
                <a:gd name="connsiteX81" fmla="*/ 102773 w 5069918"/>
                <a:gd name="connsiteY81" fmla="*/ 142588 h 3133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5069918" h="3133064">
                  <a:moveTo>
                    <a:pt x="153448" y="0"/>
                  </a:moveTo>
                  <a:lnTo>
                    <a:pt x="215434" y="0"/>
                  </a:lnTo>
                  <a:lnTo>
                    <a:pt x="215073" y="727"/>
                  </a:lnTo>
                  <a:lnTo>
                    <a:pt x="202868" y="26255"/>
                  </a:lnTo>
                  <a:lnTo>
                    <a:pt x="191273" y="52030"/>
                  </a:lnTo>
                  <a:cubicBezTo>
                    <a:pt x="183688" y="69241"/>
                    <a:pt x="176016" y="86452"/>
                    <a:pt x="169129" y="103993"/>
                  </a:cubicBezTo>
                  <a:cubicBezTo>
                    <a:pt x="162242" y="121533"/>
                    <a:pt x="154658" y="138827"/>
                    <a:pt x="148381" y="156532"/>
                  </a:cubicBezTo>
                  <a:cubicBezTo>
                    <a:pt x="121529" y="226858"/>
                    <a:pt x="98775" y="298667"/>
                    <a:pt x="80903" y="371711"/>
                  </a:cubicBezTo>
                  <a:cubicBezTo>
                    <a:pt x="44636" y="517470"/>
                    <a:pt x="26067" y="667511"/>
                    <a:pt x="26154" y="817551"/>
                  </a:cubicBezTo>
                  <a:cubicBezTo>
                    <a:pt x="26589" y="892326"/>
                    <a:pt x="34000" y="966934"/>
                    <a:pt x="49169" y="1040143"/>
                  </a:cubicBezTo>
                  <a:cubicBezTo>
                    <a:pt x="65123" y="1113187"/>
                    <a:pt x="88226" y="1184666"/>
                    <a:pt x="119437" y="1253016"/>
                  </a:cubicBezTo>
                  <a:cubicBezTo>
                    <a:pt x="126847" y="1270228"/>
                    <a:pt x="135478" y="1287027"/>
                    <a:pt x="143672" y="1303908"/>
                  </a:cubicBezTo>
                  <a:cubicBezTo>
                    <a:pt x="152565" y="1320543"/>
                    <a:pt x="161021" y="1337342"/>
                    <a:pt x="170611" y="1353648"/>
                  </a:cubicBezTo>
                  <a:cubicBezTo>
                    <a:pt x="188919" y="1386587"/>
                    <a:pt x="209319" y="1418539"/>
                    <a:pt x="230330" y="1450079"/>
                  </a:cubicBezTo>
                  <a:lnTo>
                    <a:pt x="279545" y="1519627"/>
                  </a:lnTo>
                  <a:lnTo>
                    <a:pt x="228347" y="1437024"/>
                  </a:lnTo>
                  <a:cubicBezTo>
                    <a:pt x="209690" y="1404084"/>
                    <a:pt x="191645" y="1370567"/>
                    <a:pt x="175168" y="1336146"/>
                  </a:cubicBezTo>
                  <a:cubicBezTo>
                    <a:pt x="158778" y="1301641"/>
                    <a:pt x="143522" y="1266478"/>
                    <a:pt x="130009" y="1230573"/>
                  </a:cubicBezTo>
                  <a:cubicBezTo>
                    <a:pt x="116757" y="1194587"/>
                    <a:pt x="104988" y="1158105"/>
                    <a:pt x="95398" y="1121049"/>
                  </a:cubicBezTo>
                  <a:cubicBezTo>
                    <a:pt x="90865" y="1102520"/>
                    <a:pt x="86245" y="1083909"/>
                    <a:pt x="82496" y="1065216"/>
                  </a:cubicBezTo>
                  <a:lnTo>
                    <a:pt x="76829" y="1037216"/>
                  </a:lnTo>
                  <a:lnTo>
                    <a:pt x="72121" y="1009135"/>
                  </a:lnTo>
                  <a:cubicBezTo>
                    <a:pt x="59829" y="934198"/>
                    <a:pt x="54685" y="858847"/>
                    <a:pt x="54685" y="784156"/>
                  </a:cubicBezTo>
                  <a:cubicBezTo>
                    <a:pt x="55033" y="637163"/>
                    <a:pt x="71337" y="490169"/>
                    <a:pt x="103070" y="345810"/>
                  </a:cubicBezTo>
                  <a:cubicBezTo>
                    <a:pt x="118894" y="273671"/>
                    <a:pt x="138923" y="202233"/>
                    <a:pt x="163159" y="132051"/>
                  </a:cubicBezTo>
                  <a:lnTo>
                    <a:pt x="217797" y="0"/>
                  </a:lnTo>
                  <a:lnTo>
                    <a:pt x="848227" y="0"/>
                  </a:lnTo>
                  <a:lnTo>
                    <a:pt x="771226" y="124098"/>
                  </a:lnTo>
                  <a:cubicBezTo>
                    <a:pt x="651529" y="343066"/>
                    <a:pt x="590852" y="570762"/>
                    <a:pt x="590852" y="800847"/>
                  </a:cubicBezTo>
                  <a:cubicBezTo>
                    <a:pt x="590852" y="1020720"/>
                    <a:pt x="682129" y="1148280"/>
                    <a:pt x="888658" y="1415751"/>
                  </a:cubicBezTo>
                  <a:cubicBezTo>
                    <a:pt x="940355" y="1482701"/>
                    <a:pt x="993796" y="1551957"/>
                    <a:pt x="1048895" y="1628624"/>
                  </a:cubicBezTo>
                  <a:cubicBezTo>
                    <a:pt x="1243741" y="1899883"/>
                    <a:pt x="1443644" y="2092747"/>
                    <a:pt x="1660199" y="2218083"/>
                  </a:cubicBezTo>
                  <a:cubicBezTo>
                    <a:pt x="1889743" y="2350995"/>
                    <a:pt x="2152677" y="2415557"/>
                    <a:pt x="2463908" y="2415557"/>
                  </a:cubicBezTo>
                  <a:cubicBezTo>
                    <a:pt x="2640535" y="2415557"/>
                    <a:pt x="2804782" y="2375617"/>
                    <a:pt x="2980884" y="2289809"/>
                  </a:cubicBezTo>
                  <a:cubicBezTo>
                    <a:pt x="3161695" y="2201695"/>
                    <a:pt x="3340676" y="2073230"/>
                    <a:pt x="3539184" y="1926730"/>
                  </a:cubicBezTo>
                  <a:cubicBezTo>
                    <a:pt x="3585737" y="1892390"/>
                    <a:pt x="3632117" y="1858544"/>
                    <a:pt x="3677015" y="1825852"/>
                  </a:cubicBezTo>
                  <a:cubicBezTo>
                    <a:pt x="3915538" y="1652012"/>
                    <a:pt x="4140811" y="1487806"/>
                    <a:pt x="4286924" y="1314131"/>
                  </a:cubicBezTo>
                  <a:cubicBezTo>
                    <a:pt x="4421616" y="1154044"/>
                    <a:pt x="4479068" y="1000544"/>
                    <a:pt x="4479068" y="800847"/>
                  </a:cubicBezTo>
                  <a:cubicBezTo>
                    <a:pt x="4479068" y="538687"/>
                    <a:pt x="4438813" y="290094"/>
                    <a:pt x="4362007" y="65898"/>
                  </a:cubicBezTo>
                  <a:lnTo>
                    <a:pt x="4336037" y="0"/>
                  </a:lnTo>
                  <a:lnTo>
                    <a:pt x="4913604" y="0"/>
                  </a:lnTo>
                  <a:lnTo>
                    <a:pt x="4930823" y="66892"/>
                  </a:lnTo>
                  <a:lnTo>
                    <a:pt x="4940407" y="125535"/>
                  </a:lnTo>
                  <a:lnTo>
                    <a:pt x="4982006" y="278378"/>
                  </a:lnTo>
                  <a:cubicBezTo>
                    <a:pt x="4999758" y="353368"/>
                    <a:pt x="5014971" y="428944"/>
                    <a:pt x="5027482" y="504952"/>
                  </a:cubicBezTo>
                  <a:cubicBezTo>
                    <a:pt x="5040123" y="580961"/>
                    <a:pt x="5050323" y="657382"/>
                    <a:pt x="5058082" y="734049"/>
                  </a:cubicBezTo>
                  <a:cubicBezTo>
                    <a:pt x="5060261" y="753237"/>
                    <a:pt x="5061743" y="772425"/>
                    <a:pt x="5063486" y="791612"/>
                  </a:cubicBezTo>
                  <a:cubicBezTo>
                    <a:pt x="5065318" y="810552"/>
                    <a:pt x="5066625" y="830398"/>
                    <a:pt x="5067846" y="850245"/>
                  </a:cubicBezTo>
                  <a:cubicBezTo>
                    <a:pt x="5069851" y="889855"/>
                    <a:pt x="5070461" y="929712"/>
                    <a:pt x="5069414" y="969733"/>
                  </a:cubicBezTo>
                  <a:cubicBezTo>
                    <a:pt x="5067060" y="1049695"/>
                    <a:pt x="5057820" y="1130233"/>
                    <a:pt x="5040732" y="1209783"/>
                  </a:cubicBezTo>
                  <a:cubicBezTo>
                    <a:pt x="5023123" y="1289250"/>
                    <a:pt x="4997578" y="1367647"/>
                    <a:pt x="4964102" y="1442832"/>
                  </a:cubicBezTo>
                  <a:cubicBezTo>
                    <a:pt x="4897409" y="1593697"/>
                    <a:pt x="4799942" y="1730232"/>
                    <a:pt x="4689486" y="1849969"/>
                  </a:cubicBezTo>
                  <a:cubicBezTo>
                    <a:pt x="4579116" y="1970446"/>
                    <a:pt x="4456716" y="2076100"/>
                    <a:pt x="4333792" y="2176567"/>
                  </a:cubicBezTo>
                  <a:cubicBezTo>
                    <a:pt x="4210520" y="2276869"/>
                    <a:pt x="4085853" y="2371736"/>
                    <a:pt x="3965196" y="2468002"/>
                  </a:cubicBezTo>
                  <a:lnTo>
                    <a:pt x="3873745" y="2541128"/>
                  </a:lnTo>
                  <a:cubicBezTo>
                    <a:pt x="3842621" y="2565751"/>
                    <a:pt x="3811324" y="2590374"/>
                    <a:pt x="3779416" y="2614666"/>
                  </a:cubicBezTo>
                  <a:cubicBezTo>
                    <a:pt x="3715862" y="2663335"/>
                    <a:pt x="3650652" y="2711016"/>
                    <a:pt x="3582739" y="2756555"/>
                  </a:cubicBezTo>
                  <a:cubicBezTo>
                    <a:pt x="3514913" y="2802012"/>
                    <a:pt x="3445170" y="2846151"/>
                    <a:pt x="3371851" y="2886338"/>
                  </a:cubicBezTo>
                  <a:cubicBezTo>
                    <a:pt x="3298533" y="2926442"/>
                    <a:pt x="3222687" y="2963664"/>
                    <a:pt x="3143614" y="2995780"/>
                  </a:cubicBezTo>
                  <a:cubicBezTo>
                    <a:pt x="2985994" y="3060837"/>
                    <a:pt x="2815732" y="3104317"/>
                    <a:pt x="2643552" y="3122516"/>
                  </a:cubicBezTo>
                  <a:cubicBezTo>
                    <a:pt x="2600484" y="3126799"/>
                    <a:pt x="2557331" y="3130258"/>
                    <a:pt x="2514264" y="3131657"/>
                  </a:cubicBezTo>
                  <a:lnTo>
                    <a:pt x="2481920" y="3132810"/>
                  </a:lnTo>
                  <a:lnTo>
                    <a:pt x="2449664" y="3132975"/>
                  </a:lnTo>
                  <a:cubicBezTo>
                    <a:pt x="2427868" y="3133304"/>
                    <a:pt x="2407207" y="3132646"/>
                    <a:pt x="2386284" y="3132234"/>
                  </a:cubicBezTo>
                  <a:cubicBezTo>
                    <a:pt x="2344524" y="3131740"/>
                    <a:pt x="2302505" y="3129352"/>
                    <a:pt x="2260658" y="3127292"/>
                  </a:cubicBezTo>
                  <a:cubicBezTo>
                    <a:pt x="2218725" y="3123999"/>
                    <a:pt x="2176791" y="3120952"/>
                    <a:pt x="2134945" y="3115928"/>
                  </a:cubicBezTo>
                  <a:cubicBezTo>
                    <a:pt x="2051165" y="3106458"/>
                    <a:pt x="1967473" y="3093529"/>
                    <a:pt x="1884564" y="3075412"/>
                  </a:cubicBezTo>
                  <a:cubicBezTo>
                    <a:pt x="1801657" y="3057296"/>
                    <a:pt x="1719708" y="3033990"/>
                    <a:pt x="1639764" y="3005498"/>
                  </a:cubicBezTo>
                  <a:cubicBezTo>
                    <a:pt x="1559820" y="2976922"/>
                    <a:pt x="1481969" y="2942830"/>
                    <a:pt x="1407081" y="2904125"/>
                  </a:cubicBezTo>
                  <a:cubicBezTo>
                    <a:pt x="1332455" y="2864845"/>
                    <a:pt x="1260794" y="2820953"/>
                    <a:pt x="1193491" y="2772201"/>
                  </a:cubicBezTo>
                  <a:cubicBezTo>
                    <a:pt x="1058362" y="2675194"/>
                    <a:pt x="939973" y="2561469"/>
                    <a:pt x="836141" y="2439839"/>
                  </a:cubicBezTo>
                  <a:cubicBezTo>
                    <a:pt x="784444" y="2378735"/>
                    <a:pt x="736321" y="2315656"/>
                    <a:pt x="690812" y="2251422"/>
                  </a:cubicBezTo>
                  <a:cubicBezTo>
                    <a:pt x="645217" y="2187190"/>
                    <a:pt x="602674" y="2121557"/>
                    <a:pt x="562397" y="2054937"/>
                  </a:cubicBezTo>
                  <a:cubicBezTo>
                    <a:pt x="541823" y="2021256"/>
                    <a:pt x="522992" y="1989716"/>
                    <a:pt x="502504" y="1957435"/>
                  </a:cubicBezTo>
                  <a:cubicBezTo>
                    <a:pt x="482192" y="1925401"/>
                    <a:pt x="461530" y="1893367"/>
                    <a:pt x="440258" y="1861580"/>
                  </a:cubicBezTo>
                  <a:lnTo>
                    <a:pt x="310360" y="1670693"/>
                  </a:lnTo>
                  <a:cubicBezTo>
                    <a:pt x="288826" y="1638577"/>
                    <a:pt x="267555" y="1606296"/>
                    <a:pt x="246806" y="1573603"/>
                  </a:cubicBezTo>
                  <a:cubicBezTo>
                    <a:pt x="226057" y="1540910"/>
                    <a:pt x="205483" y="1508135"/>
                    <a:pt x="186303" y="1474372"/>
                  </a:cubicBezTo>
                  <a:cubicBezTo>
                    <a:pt x="147857" y="1407174"/>
                    <a:pt x="112550" y="1338002"/>
                    <a:pt x="84390" y="1266192"/>
                  </a:cubicBezTo>
                  <a:cubicBezTo>
                    <a:pt x="55708" y="1194630"/>
                    <a:pt x="34436" y="1120434"/>
                    <a:pt x="20139" y="1045249"/>
                  </a:cubicBezTo>
                  <a:cubicBezTo>
                    <a:pt x="6452" y="970064"/>
                    <a:pt x="0" y="893725"/>
                    <a:pt x="0" y="817551"/>
                  </a:cubicBezTo>
                  <a:cubicBezTo>
                    <a:pt x="850" y="589772"/>
                    <a:pt x="36028" y="362457"/>
                    <a:pt x="102773" y="142588"/>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Picture 3">
            <a:extLst>
              <a:ext uri="{FF2B5EF4-FFF2-40B4-BE49-F238E27FC236}">
                <a16:creationId xmlns:a16="http://schemas.microsoft.com/office/drawing/2014/main" id="{F659482A-E78D-4A69-B8EA-2155D9F7C609}"/>
              </a:ext>
            </a:extLst>
          </p:cNvPr>
          <p:cNvPicPr>
            <a:picLocks noChangeAspect="1"/>
          </p:cNvPicPr>
          <p:nvPr/>
        </p:nvPicPr>
        <p:blipFill>
          <a:blip r:embed="rId2"/>
          <a:stretch>
            <a:fillRect/>
          </a:stretch>
        </p:blipFill>
        <p:spPr>
          <a:xfrm>
            <a:off x="804674" y="699774"/>
            <a:ext cx="1571553" cy="785776"/>
          </a:xfrm>
          <a:prstGeom prst="rect">
            <a:avLst/>
          </a:prstGeom>
        </p:spPr>
      </p:pic>
      <p:pic>
        <p:nvPicPr>
          <p:cNvPr id="1026" name="Picture 2" descr="Flowchart for maximum flow of water distribution network">
            <a:extLst>
              <a:ext uri="{FF2B5EF4-FFF2-40B4-BE49-F238E27FC236}">
                <a16:creationId xmlns:a16="http://schemas.microsoft.com/office/drawing/2014/main" id="{FFEC09CE-7CDC-4F0A-976B-1F76E96FAE35}"/>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483616" y="118860"/>
            <a:ext cx="4960549" cy="6507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28707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F8B0C6E7-FE9C-45BA-8670-EA6AAD8B803D}"/>
              </a:ext>
            </a:extLst>
          </p:cNvPr>
          <p:cNvSpPr>
            <a:spLocks noGrp="1"/>
          </p:cNvSpPr>
          <p:nvPr>
            <p:ph type="title"/>
          </p:nvPr>
        </p:nvSpPr>
        <p:spPr>
          <a:xfrm>
            <a:off x="841248" y="548640"/>
            <a:ext cx="3600860" cy="5431536"/>
          </a:xfrm>
        </p:spPr>
        <p:txBody>
          <a:bodyPr vert="horz" lIns="91440" tIns="45720" rIns="91440" bIns="45720" rtlCol="0" anchor="ctr">
            <a:normAutofit/>
          </a:bodyPr>
          <a:lstStyle/>
          <a:p>
            <a:pPr algn="l" defTabSz="914400"/>
            <a:r>
              <a:rPr lang="en-US" sz="5400" b="1" kern="1200" dirty="0">
                <a:solidFill>
                  <a:schemeClr val="tx1"/>
                </a:solidFill>
                <a:latin typeface="+mj-lt"/>
                <a:ea typeface="+mj-ea"/>
                <a:cs typeface="+mj-cs"/>
              </a:rPr>
              <a:t>Workflow</a:t>
            </a:r>
          </a:p>
        </p:txBody>
      </p:sp>
      <p:sp>
        <p:nvSpPr>
          <p:cNvPr id="38"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4DA2B759-4E4C-4F60-A368-B03E88EE9123}"/>
              </a:ext>
            </a:extLst>
          </p:cNvPr>
          <p:cNvSpPr txBox="1"/>
          <p:nvPr/>
        </p:nvSpPr>
        <p:spPr>
          <a:xfrm>
            <a:off x="5126418" y="552091"/>
            <a:ext cx="6853547" cy="5431536"/>
          </a:xfrm>
          <a:prstGeom prst="rect">
            <a:avLst/>
          </a:prstGeom>
        </p:spPr>
        <p:txBody>
          <a:bodyPr vert="horz" lIns="91440" tIns="45720" rIns="91440" bIns="45720" rtlCol="0" anchor="ctr">
            <a:normAutofit fontScale="92500"/>
          </a:bodyPr>
          <a:lstStyle/>
          <a:p>
            <a:pPr marR="0" algn="ctr" defTabSz="914400">
              <a:lnSpc>
                <a:spcPct val="90000"/>
              </a:lnSpc>
              <a:spcBef>
                <a:spcPts val="0"/>
              </a:spcBef>
              <a:spcAft>
                <a:spcPts val="600"/>
              </a:spcAft>
            </a:pPr>
            <a:r>
              <a:rPr lang="en-US" b="1" u="sng" dirty="0">
                <a:effectLst/>
              </a:rPr>
              <a:t>Project Requirements:</a:t>
            </a:r>
            <a:br>
              <a:rPr lang="en-US" dirty="0"/>
            </a:br>
            <a:endParaRPr lang="en-US" dirty="0"/>
          </a:p>
          <a:p>
            <a:pPr marL="342900" marR="0" indent="-342900" defTabSz="914400">
              <a:lnSpc>
                <a:spcPct val="90000"/>
              </a:lnSpc>
              <a:spcBef>
                <a:spcPts val="0"/>
              </a:spcBef>
              <a:spcAft>
                <a:spcPts val="600"/>
              </a:spcAft>
              <a:buFont typeface="Wingdings" panose="05000000000000000000" pitchFamily="2" charset="2"/>
              <a:buChar char="ü"/>
            </a:pPr>
            <a:r>
              <a:rPr lang="en-US" b="1" u="sng" dirty="0">
                <a:effectLst/>
              </a:rPr>
              <a:t>Software Requirements:</a:t>
            </a:r>
            <a:r>
              <a:rPr lang="en-US" dirty="0"/>
              <a:t> Microsoft </a:t>
            </a:r>
            <a:r>
              <a:rPr lang="en-US" dirty="0">
                <a:effectLst/>
              </a:rPr>
              <a:t>Visual Studio, G++ </a:t>
            </a:r>
            <a:r>
              <a:rPr lang="en-US" sz="2200" dirty="0">
                <a:effectLst/>
              </a:rPr>
              <a:t>Compiler, MySQL, Tableau</a:t>
            </a:r>
          </a:p>
          <a:p>
            <a:pPr marL="342900" marR="0" indent="-342900" defTabSz="914400">
              <a:lnSpc>
                <a:spcPct val="90000"/>
              </a:lnSpc>
              <a:spcBef>
                <a:spcPts val="0"/>
              </a:spcBef>
              <a:spcAft>
                <a:spcPts val="600"/>
              </a:spcAft>
              <a:buFont typeface="Wingdings" panose="05000000000000000000" pitchFamily="2" charset="2"/>
              <a:buChar char="ü"/>
            </a:pPr>
            <a:endParaRPr lang="en-US" sz="2200" dirty="0"/>
          </a:p>
          <a:p>
            <a:pPr marL="342900" marR="0" indent="-342900" defTabSz="914400">
              <a:lnSpc>
                <a:spcPct val="90000"/>
              </a:lnSpc>
              <a:spcBef>
                <a:spcPts val="0"/>
              </a:spcBef>
              <a:spcAft>
                <a:spcPts val="600"/>
              </a:spcAft>
              <a:buFont typeface="Wingdings" panose="05000000000000000000" pitchFamily="2" charset="2"/>
              <a:buChar char="ü"/>
            </a:pPr>
            <a:r>
              <a:rPr lang="en-US" sz="2200" b="1" u="sng" dirty="0">
                <a:effectLst/>
              </a:rPr>
              <a:t>Hardware Requirements:</a:t>
            </a:r>
            <a:r>
              <a:rPr lang="en-US" sz="2200" dirty="0">
                <a:effectLst/>
              </a:rPr>
              <a:t> A system with Windows/Linux OS. </a:t>
            </a:r>
          </a:p>
          <a:p>
            <a:pPr marL="342900" marR="0" indent="-342900" defTabSz="914400">
              <a:lnSpc>
                <a:spcPct val="90000"/>
              </a:lnSpc>
              <a:spcBef>
                <a:spcPts val="0"/>
              </a:spcBef>
              <a:spcAft>
                <a:spcPts val="600"/>
              </a:spcAft>
              <a:buFont typeface="Wingdings" panose="05000000000000000000" pitchFamily="2" charset="2"/>
              <a:buChar char="ü"/>
            </a:pPr>
            <a:endParaRPr lang="en-US" sz="2200" dirty="0">
              <a:effectLst/>
            </a:endParaRPr>
          </a:p>
          <a:p>
            <a:pPr marL="342900" marR="0" indent="-342900" defTabSz="914400">
              <a:lnSpc>
                <a:spcPct val="90000"/>
              </a:lnSpc>
              <a:spcBef>
                <a:spcPts val="0"/>
              </a:spcBef>
              <a:spcAft>
                <a:spcPts val="600"/>
              </a:spcAft>
              <a:buFont typeface="Wingdings" panose="05000000000000000000" pitchFamily="2" charset="2"/>
              <a:buChar char="ü"/>
            </a:pPr>
            <a:r>
              <a:rPr lang="en-US" sz="2200" b="1" u="sng" dirty="0">
                <a:effectLst/>
              </a:rPr>
              <a:t>Design:</a:t>
            </a:r>
            <a:r>
              <a:rPr lang="en-US" sz="2200" dirty="0">
                <a:effectLst/>
              </a:rPr>
              <a:t> The designing of the project workflow involves thorough analysis of different use cases and flow of overall user interaction to simplify the transactions and gain overview of their expenditure with the program procedures </a:t>
            </a:r>
            <a:r>
              <a:rPr lang="en-US" sz="2200" dirty="0"/>
              <a:t>ranging from taking </a:t>
            </a:r>
            <a:r>
              <a:rPr lang="en-US" sz="2200" dirty="0">
                <a:effectLst/>
              </a:rPr>
              <a:t>input to generating the desired result.</a:t>
            </a:r>
          </a:p>
          <a:p>
            <a:pPr marL="342900" marR="0" indent="-342900" defTabSz="914400">
              <a:lnSpc>
                <a:spcPct val="90000"/>
              </a:lnSpc>
              <a:spcBef>
                <a:spcPts val="0"/>
              </a:spcBef>
              <a:spcAft>
                <a:spcPts val="600"/>
              </a:spcAft>
              <a:buFont typeface="Wingdings" panose="05000000000000000000" pitchFamily="2" charset="2"/>
              <a:buChar char="ü"/>
            </a:pPr>
            <a:endParaRPr lang="en-US" sz="2200" dirty="0">
              <a:effectLst/>
            </a:endParaRPr>
          </a:p>
          <a:p>
            <a:pPr marL="342900" marR="0" indent="-342900" defTabSz="914400">
              <a:lnSpc>
                <a:spcPct val="90000"/>
              </a:lnSpc>
              <a:spcBef>
                <a:spcPts val="0"/>
              </a:spcBef>
              <a:spcAft>
                <a:spcPts val="600"/>
              </a:spcAft>
              <a:buFont typeface="Wingdings" panose="05000000000000000000" pitchFamily="2" charset="2"/>
              <a:buChar char="ü"/>
            </a:pPr>
            <a:r>
              <a:rPr lang="en-US" sz="2200" b="1" u="sng" dirty="0">
                <a:effectLst/>
              </a:rPr>
              <a:t>Testing: </a:t>
            </a:r>
            <a:r>
              <a:rPr lang="en-US" sz="2200" dirty="0">
                <a:effectLst/>
              </a:rPr>
              <a:t>We have tested our results through various test cases and scenarios to ensure that the program runs efficiently and produces desired results in different use cases in  an optimal manner.</a:t>
            </a:r>
          </a:p>
          <a:p>
            <a:pPr indent="-228600" defTabSz="914400">
              <a:lnSpc>
                <a:spcPct val="90000"/>
              </a:lnSpc>
              <a:spcAft>
                <a:spcPts val="600"/>
              </a:spcAft>
              <a:buFont typeface="Arial" panose="020B0604020202020204" pitchFamily="34" charset="0"/>
              <a:buChar char="•"/>
            </a:pPr>
            <a:endParaRPr lang="en-US" dirty="0"/>
          </a:p>
        </p:txBody>
      </p:sp>
    </p:spTree>
    <p:extLst>
      <p:ext uri="{BB962C8B-B14F-4D97-AF65-F5344CB8AC3E}">
        <p14:creationId xmlns:p14="http://schemas.microsoft.com/office/powerpoint/2010/main" val="40322920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BA79A7CF-01AF-4178-9369-94E0C90EB0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F1542E4-B710-4D10-8185-023DB39FB45C}"/>
              </a:ext>
            </a:extLst>
          </p:cNvPr>
          <p:cNvSpPr>
            <a:spLocks noGrp="1"/>
          </p:cNvSpPr>
          <p:nvPr>
            <p:ph type="title"/>
          </p:nvPr>
        </p:nvSpPr>
        <p:spPr>
          <a:xfrm>
            <a:off x="9267909" y="2023110"/>
            <a:ext cx="2469624" cy="2846070"/>
          </a:xfrm>
          <a:prstGeom prst="ellipse">
            <a:avLst/>
          </a:prstGeom>
        </p:spPr>
        <p:txBody>
          <a:bodyPr vert="horz" lIns="91440" tIns="45720" rIns="91440" bIns="45720" rtlCol="0" anchor="ctr">
            <a:normAutofit/>
          </a:bodyPr>
          <a:lstStyle/>
          <a:p>
            <a:pPr algn="l" defTabSz="914400"/>
            <a:r>
              <a:rPr lang="en-US" sz="3100" kern="1200">
                <a:solidFill>
                  <a:schemeClr val="tx1"/>
                </a:solidFill>
                <a:latin typeface="+mj-lt"/>
                <a:ea typeface="+mj-ea"/>
                <a:cs typeface="+mj-cs"/>
              </a:rPr>
              <a:t>OUTPUT SNIPPETS</a:t>
            </a:r>
          </a:p>
        </p:txBody>
      </p:sp>
      <p:sp>
        <p:nvSpPr>
          <p:cNvPr id="21" name="Rectangle 20">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433973" y="-827233"/>
            <a:ext cx="1715478" cy="858342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2085" y="664308"/>
            <a:ext cx="8082632" cy="560034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Graphical user interface, application&#10;&#10;Description automatically generated">
            <a:extLst>
              <a:ext uri="{FF2B5EF4-FFF2-40B4-BE49-F238E27FC236}">
                <a16:creationId xmlns:a16="http://schemas.microsoft.com/office/drawing/2014/main" id="{96A434E7-707C-40F3-818D-5CE9063BA26E}"/>
              </a:ext>
            </a:extLst>
          </p:cNvPr>
          <p:cNvPicPr>
            <a:picLocks noChangeAspect="1"/>
          </p:cNvPicPr>
          <p:nvPr/>
        </p:nvPicPr>
        <p:blipFill>
          <a:blip r:embed="rId2"/>
          <a:stretch>
            <a:fillRect/>
          </a:stretch>
        </p:blipFill>
        <p:spPr>
          <a:xfrm>
            <a:off x="10857" y="0"/>
            <a:ext cx="8722935" cy="6857365"/>
          </a:xfrm>
          <a:prstGeom prst="rect">
            <a:avLst/>
          </a:prstGeom>
        </p:spPr>
      </p:pic>
      <p:sp>
        <p:nvSpPr>
          <p:cNvPr id="25" name="Rectangle 24">
            <a:extLst>
              <a:ext uri="{FF2B5EF4-FFF2-40B4-BE49-F238E27FC236}">
                <a16:creationId xmlns:a16="http://schemas.microsoft.com/office/drawing/2014/main" id="{90F533E9-6690-41A8-A372-4C6C622D0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950447" y="3392097"/>
            <a:ext cx="1719072"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93F4B83F-3577-40F4-A98E-82CFB5BC0ABF}"/>
              </a:ext>
            </a:extLst>
          </p:cNvPr>
          <p:cNvSpPr txBox="1"/>
          <p:nvPr/>
        </p:nvSpPr>
        <p:spPr>
          <a:xfrm>
            <a:off x="8886174" y="4601388"/>
            <a:ext cx="3133548" cy="1261884"/>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r>
              <a:rPr lang="en-US" dirty="0"/>
              <a:t>The Main Menu provides an option for user to seek the desired functionality of SettleUp as per need.</a:t>
            </a:r>
            <a:endParaRPr lang="en-IN" dirty="0"/>
          </a:p>
        </p:txBody>
      </p:sp>
    </p:spTree>
    <p:extLst>
      <p:ext uri="{BB962C8B-B14F-4D97-AF65-F5344CB8AC3E}">
        <p14:creationId xmlns:p14="http://schemas.microsoft.com/office/powerpoint/2010/main" val="9304307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BA79A7CF-01AF-4178-9369-94E0C90EB0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F1542E4-B710-4D10-8185-023DB39FB45C}"/>
              </a:ext>
            </a:extLst>
          </p:cNvPr>
          <p:cNvSpPr>
            <a:spLocks noGrp="1"/>
          </p:cNvSpPr>
          <p:nvPr>
            <p:ph type="title"/>
          </p:nvPr>
        </p:nvSpPr>
        <p:spPr>
          <a:xfrm>
            <a:off x="9267909" y="2005647"/>
            <a:ext cx="2469624" cy="2846070"/>
          </a:xfrm>
          <a:prstGeom prst="ellipse">
            <a:avLst/>
          </a:prstGeom>
        </p:spPr>
        <p:txBody>
          <a:bodyPr vert="horz" lIns="91440" tIns="45720" rIns="91440" bIns="45720" rtlCol="0" anchor="ctr">
            <a:normAutofit/>
          </a:bodyPr>
          <a:lstStyle/>
          <a:p>
            <a:pPr algn="l" defTabSz="914400"/>
            <a:r>
              <a:rPr lang="en-US" sz="3100" kern="1200">
                <a:solidFill>
                  <a:schemeClr val="tx1"/>
                </a:solidFill>
                <a:latin typeface="+mj-lt"/>
                <a:ea typeface="+mj-ea"/>
                <a:cs typeface="+mj-cs"/>
              </a:rPr>
              <a:t>OUTPUT SNIPPETS</a:t>
            </a:r>
          </a:p>
        </p:txBody>
      </p:sp>
      <p:sp>
        <p:nvSpPr>
          <p:cNvPr id="32" name="Rectangle 31">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433973" y="-827233"/>
            <a:ext cx="1715478" cy="858342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2085" y="664308"/>
            <a:ext cx="8082632" cy="560034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Text&#10;&#10;Description automatically generated with medium confidence">
            <a:extLst>
              <a:ext uri="{FF2B5EF4-FFF2-40B4-BE49-F238E27FC236}">
                <a16:creationId xmlns:a16="http://schemas.microsoft.com/office/drawing/2014/main" id="{C08738C8-EA80-4842-92D4-F084E1122B8F}"/>
              </a:ext>
            </a:extLst>
          </p:cNvPr>
          <p:cNvPicPr>
            <a:picLocks noChangeAspect="1"/>
          </p:cNvPicPr>
          <p:nvPr/>
        </p:nvPicPr>
        <p:blipFill>
          <a:blip r:embed="rId2"/>
          <a:stretch>
            <a:fillRect/>
          </a:stretch>
        </p:blipFill>
        <p:spPr>
          <a:xfrm>
            <a:off x="1" y="0"/>
            <a:ext cx="8733791" cy="6857365"/>
          </a:xfrm>
          <a:prstGeom prst="rect">
            <a:avLst/>
          </a:prstGeom>
        </p:spPr>
      </p:pic>
      <p:sp>
        <p:nvSpPr>
          <p:cNvPr id="36" name="Rectangle 35">
            <a:extLst>
              <a:ext uri="{FF2B5EF4-FFF2-40B4-BE49-F238E27FC236}">
                <a16:creationId xmlns:a16="http://schemas.microsoft.com/office/drawing/2014/main" id="{90F533E9-6690-41A8-A372-4C6C622D0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950447" y="3392097"/>
            <a:ext cx="1719072"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3B5F6B12-E2BB-4E2C-A67B-9475D1DB7155}"/>
              </a:ext>
            </a:extLst>
          </p:cNvPr>
          <p:cNvSpPr txBox="1"/>
          <p:nvPr/>
        </p:nvSpPr>
        <p:spPr>
          <a:xfrm>
            <a:off x="8886174" y="4585252"/>
            <a:ext cx="3087757" cy="1261884"/>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r>
              <a:rPr lang="en-US" dirty="0"/>
              <a:t>After simplification, we provide the optimal way for the user to complete the transactions in the network.</a:t>
            </a:r>
            <a:endParaRPr lang="en-IN" dirty="0"/>
          </a:p>
        </p:txBody>
      </p:sp>
    </p:spTree>
    <p:extLst>
      <p:ext uri="{BB962C8B-B14F-4D97-AF65-F5344CB8AC3E}">
        <p14:creationId xmlns:p14="http://schemas.microsoft.com/office/powerpoint/2010/main" val="24579598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9" name="Rectangle 40">
            <a:extLst>
              <a:ext uri="{FF2B5EF4-FFF2-40B4-BE49-F238E27FC236}">
                <a16:creationId xmlns:a16="http://schemas.microsoft.com/office/drawing/2014/main" id="{BA79A7CF-01AF-4178-9369-94E0C90EB0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F1542E4-B710-4D10-8185-023DB39FB45C}"/>
              </a:ext>
            </a:extLst>
          </p:cNvPr>
          <p:cNvSpPr>
            <a:spLocks noGrp="1"/>
          </p:cNvSpPr>
          <p:nvPr>
            <p:ph type="title"/>
          </p:nvPr>
        </p:nvSpPr>
        <p:spPr>
          <a:xfrm>
            <a:off x="9267909" y="2023110"/>
            <a:ext cx="2469624" cy="2846070"/>
          </a:xfrm>
          <a:prstGeom prst="ellipse">
            <a:avLst/>
          </a:prstGeom>
        </p:spPr>
        <p:txBody>
          <a:bodyPr vert="horz" lIns="91440" tIns="45720" rIns="91440" bIns="45720" rtlCol="0" anchor="ctr">
            <a:normAutofit/>
          </a:bodyPr>
          <a:lstStyle/>
          <a:p>
            <a:pPr algn="l" defTabSz="914400"/>
            <a:r>
              <a:rPr lang="en-US" sz="3100" kern="1200">
                <a:solidFill>
                  <a:schemeClr val="tx1"/>
                </a:solidFill>
                <a:latin typeface="+mj-lt"/>
                <a:ea typeface="+mj-ea"/>
                <a:cs typeface="+mj-cs"/>
              </a:rPr>
              <a:t>OUTPUT SNIPPETS</a:t>
            </a:r>
          </a:p>
        </p:txBody>
      </p:sp>
      <p:sp>
        <p:nvSpPr>
          <p:cNvPr id="50" name="Rectangle 42">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433973" y="-827233"/>
            <a:ext cx="1715478" cy="858342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Rectangle 44">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2085" y="664308"/>
            <a:ext cx="8082632" cy="560034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Text&#10;&#10;Description automatically generated">
            <a:extLst>
              <a:ext uri="{FF2B5EF4-FFF2-40B4-BE49-F238E27FC236}">
                <a16:creationId xmlns:a16="http://schemas.microsoft.com/office/drawing/2014/main" id="{4914D9A8-BE90-4540-A424-8D0081ABB71C}"/>
              </a:ext>
            </a:extLst>
          </p:cNvPr>
          <p:cNvPicPr>
            <a:picLocks noChangeAspect="1"/>
          </p:cNvPicPr>
          <p:nvPr/>
        </p:nvPicPr>
        <p:blipFill>
          <a:blip r:embed="rId2"/>
          <a:stretch>
            <a:fillRect/>
          </a:stretch>
        </p:blipFill>
        <p:spPr>
          <a:xfrm>
            <a:off x="4391" y="0"/>
            <a:ext cx="8729400" cy="6858000"/>
          </a:xfrm>
          <a:prstGeom prst="rect">
            <a:avLst/>
          </a:prstGeom>
        </p:spPr>
      </p:pic>
      <p:sp>
        <p:nvSpPr>
          <p:cNvPr id="52" name="Rectangle 46">
            <a:extLst>
              <a:ext uri="{FF2B5EF4-FFF2-40B4-BE49-F238E27FC236}">
                <a16:creationId xmlns:a16="http://schemas.microsoft.com/office/drawing/2014/main" id="{90F533E9-6690-41A8-A372-4C6C622D0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950447" y="3392097"/>
            <a:ext cx="1719072"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C718801B-79E2-4F7B-9FCC-69154707BBEB}"/>
              </a:ext>
            </a:extLst>
          </p:cNvPr>
          <p:cNvSpPr txBox="1"/>
          <p:nvPr/>
        </p:nvSpPr>
        <p:spPr>
          <a:xfrm>
            <a:off x="8886175" y="4585252"/>
            <a:ext cx="3146800" cy="969496"/>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r>
              <a:rPr lang="en-US" dirty="0"/>
              <a:t>A user can manage and view his/her expenditure through this option of SettleUp. </a:t>
            </a:r>
            <a:endParaRPr lang="en-IN" dirty="0"/>
          </a:p>
        </p:txBody>
      </p:sp>
    </p:spTree>
    <p:extLst>
      <p:ext uri="{BB962C8B-B14F-4D97-AF65-F5344CB8AC3E}">
        <p14:creationId xmlns:p14="http://schemas.microsoft.com/office/powerpoint/2010/main" val="7416456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9" name="Rectangle 40">
            <a:extLst>
              <a:ext uri="{FF2B5EF4-FFF2-40B4-BE49-F238E27FC236}">
                <a16:creationId xmlns:a16="http://schemas.microsoft.com/office/drawing/2014/main" id="{BA79A7CF-01AF-4178-9369-94E0C90EB0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F1542E4-B710-4D10-8185-023DB39FB45C}"/>
              </a:ext>
            </a:extLst>
          </p:cNvPr>
          <p:cNvSpPr>
            <a:spLocks noGrp="1"/>
          </p:cNvSpPr>
          <p:nvPr>
            <p:ph type="title"/>
          </p:nvPr>
        </p:nvSpPr>
        <p:spPr>
          <a:xfrm>
            <a:off x="9267909" y="2023110"/>
            <a:ext cx="2469624" cy="2846070"/>
          </a:xfrm>
          <a:prstGeom prst="ellipse">
            <a:avLst/>
          </a:prstGeom>
        </p:spPr>
        <p:txBody>
          <a:bodyPr vert="horz" lIns="91440" tIns="45720" rIns="91440" bIns="45720" rtlCol="0" anchor="ctr">
            <a:normAutofit/>
          </a:bodyPr>
          <a:lstStyle/>
          <a:p>
            <a:pPr algn="l" defTabSz="914400"/>
            <a:r>
              <a:rPr lang="en-US" sz="3100" kern="1200">
                <a:solidFill>
                  <a:schemeClr val="tx1"/>
                </a:solidFill>
                <a:latin typeface="+mj-lt"/>
                <a:ea typeface="+mj-ea"/>
                <a:cs typeface="+mj-cs"/>
              </a:rPr>
              <a:t>OUTPUT SNIPPETS</a:t>
            </a:r>
            <a:endParaRPr lang="en-US" sz="3100" kern="1200" dirty="0">
              <a:solidFill>
                <a:schemeClr val="tx1"/>
              </a:solidFill>
              <a:latin typeface="+mj-lt"/>
              <a:ea typeface="+mj-ea"/>
              <a:cs typeface="+mj-cs"/>
            </a:endParaRPr>
          </a:p>
        </p:txBody>
      </p:sp>
      <p:sp>
        <p:nvSpPr>
          <p:cNvPr id="50" name="Rectangle 42">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433973" y="-827233"/>
            <a:ext cx="1715478" cy="858342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Rectangle 44">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2085" y="664308"/>
            <a:ext cx="8082632" cy="560034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46">
            <a:extLst>
              <a:ext uri="{FF2B5EF4-FFF2-40B4-BE49-F238E27FC236}">
                <a16:creationId xmlns:a16="http://schemas.microsoft.com/office/drawing/2014/main" id="{90F533E9-6690-41A8-A372-4C6C622D0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950447" y="3392097"/>
            <a:ext cx="1719072"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C718801B-79E2-4F7B-9FCC-69154707BBEB}"/>
              </a:ext>
            </a:extLst>
          </p:cNvPr>
          <p:cNvSpPr txBox="1"/>
          <p:nvPr/>
        </p:nvSpPr>
        <p:spPr>
          <a:xfrm>
            <a:off x="8886175" y="4585252"/>
            <a:ext cx="3146800" cy="1261884"/>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r>
              <a:rPr lang="en-US" dirty="0"/>
              <a:t>Further we can visualize the expenses which will be updated in real-time as the user provides new input.</a:t>
            </a:r>
            <a:endParaRPr lang="en-IN" dirty="0"/>
          </a:p>
        </p:txBody>
      </p:sp>
      <p:pic>
        <p:nvPicPr>
          <p:cNvPr id="4" name="Picture 3">
            <a:extLst>
              <a:ext uri="{FF2B5EF4-FFF2-40B4-BE49-F238E27FC236}">
                <a16:creationId xmlns:a16="http://schemas.microsoft.com/office/drawing/2014/main" id="{C2899049-6AE2-4EA6-89A8-F88332DB4ABB}"/>
              </a:ext>
            </a:extLst>
          </p:cNvPr>
          <p:cNvPicPr>
            <a:picLocks noChangeAspect="1"/>
          </p:cNvPicPr>
          <p:nvPr/>
        </p:nvPicPr>
        <p:blipFill>
          <a:blip r:embed="rId2"/>
          <a:stretch>
            <a:fillRect/>
          </a:stretch>
        </p:blipFill>
        <p:spPr>
          <a:xfrm>
            <a:off x="6640" y="664308"/>
            <a:ext cx="8727152" cy="5730930"/>
          </a:xfrm>
          <a:prstGeom prst="rect">
            <a:avLst/>
          </a:prstGeom>
        </p:spPr>
      </p:pic>
    </p:spTree>
    <p:extLst>
      <p:ext uri="{BB962C8B-B14F-4D97-AF65-F5344CB8AC3E}">
        <p14:creationId xmlns:p14="http://schemas.microsoft.com/office/powerpoint/2010/main" val="28920974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Blurry image of a person's face&#10;&#10;Description automatically generated with low confidence">
            <a:extLst>
              <a:ext uri="{FF2B5EF4-FFF2-40B4-BE49-F238E27FC236}">
                <a16:creationId xmlns:a16="http://schemas.microsoft.com/office/drawing/2014/main" id="{2C96A502-1ADC-4626-A05F-878B5F015B45}"/>
              </a:ext>
            </a:extLst>
          </p:cNvPr>
          <p:cNvPicPr>
            <a:picLocks noChangeAspect="1"/>
          </p:cNvPicPr>
          <p:nvPr/>
        </p:nvPicPr>
        <p:blipFill rotWithShape="1">
          <a:blip r:embed="rId2">
            <a:alphaModFix/>
          </a:blip>
          <a:srcRect l="19818" r="17946" b="-1"/>
          <a:stretch/>
        </p:blipFill>
        <p:spPr>
          <a:xfrm>
            <a:off x="5797543" y="10"/>
            <a:ext cx="6394152" cy="6857991"/>
          </a:xfrm>
          <a:prstGeom prst="rect">
            <a:avLst/>
          </a:prstGeom>
        </p:spPr>
      </p:pic>
      <p:pic>
        <p:nvPicPr>
          <p:cNvPr id="11" name="Picture 10">
            <a:extLst>
              <a:ext uri="{FF2B5EF4-FFF2-40B4-BE49-F238E27FC236}">
                <a16:creationId xmlns:a16="http://schemas.microsoft.com/office/drawing/2014/main" id="{54DDEBDD-D8BD-41A6-8A0D-B00E3768B0F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flipH="1" flipV="1">
            <a:off x="0" y="0"/>
            <a:ext cx="12192000" cy="6858000"/>
          </a:xfrm>
          <a:prstGeom prst="rect">
            <a:avLst/>
          </a:prstGeom>
        </p:spPr>
      </p:pic>
      <p:sp>
        <p:nvSpPr>
          <p:cNvPr id="2" name="Title 1"/>
          <p:cNvSpPr>
            <a:spLocks noGrp="1"/>
          </p:cNvSpPr>
          <p:nvPr>
            <p:ph type="title"/>
          </p:nvPr>
        </p:nvSpPr>
        <p:spPr>
          <a:xfrm>
            <a:off x="672173" y="440636"/>
            <a:ext cx="6394151" cy="1311664"/>
          </a:xfrm>
        </p:spPr>
        <p:txBody>
          <a:bodyPr vert="horz" lIns="91440" tIns="45720" rIns="91440" bIns="45720" rtlCol="0" anchor="ctr">
            <a:normAutofit/>
          </a:bodyPr>
          <a:lstStyle/>
          <a:p>
            <a:pPr algn="l"/>
            <a:r>
              <a:rPr lang="en-US" sz="4400" b="1" dirty="0">
                <a:solidFill>
                  <a:schemeClr val="tx1"/>
                </a:solidFill>
                <a:latin typeface="+mj-lt"/>
              </a:rPr>
              <a:t>OVERVIEW</a:t>
            </a:r>
          </a:p>
        </p:txBody>
      </p:sp>
      <p:graphicFrame>
        <p:nvGraphicFramePr>
          <p:cNvPr id="6" name="TextBox 3">
            <a:extLst>
              <a:ext uri="{FF2B5EF4-FFF2-40B4-BE49-F238E27FC236}">
                <a16:creationId xmlns:a16="http://schemas.microsoft.com/office/drawing/2014/main" id="{0DA492D8-F753-408C-AB4B-FCB4F749A95A}"/>
              </a:ext>
            </a:extLst>
          </p:cNvPr>
          <p:cNvGraphicFramePr/>
          <p:nvPr>
            <p:extLst>
              <p:ext uri="{D42A27DB-BD31-4B8C-83A1-F6EECF244321}">
                <p14:modId xmlns:p14="http://schemas.microsoft.com/office/powerpoint/2010/main" val="2268691284"/>
              </p:ext>
            </p:extLst>
          </p:nvPr>
        </p:nvGraphicFramePr>
        <p:xfrm>
          <a:off x="672171" y="1400175"/>
          <a:ext cx="5125372" cy="455607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5" name="Picture 4">
            <a:extLst>
              <a:ext uri="{FF2B5EF4-FFF2-40B4-BE49-F238E27FC236}">
                <a16:creationId xmlns:a16="http://schemas.microsoft.com/office/drawing/2014/main" id="{40E8F913-28CD-418B-818F-3FE8060514B1}"/>
              </a:ext>
            </a:extLst>
          </p:cNvPr>
          <p:cNvPicPr>
            <a:picLocks noChangeAspect="1"/>
          </p:cNvPicPr>
          <p:nvPr/>
        </p:nvPicPr>
        <p:blipFill>
          <a:blip r:embed="rId9"/>
          <a:stretch>
            <a:fillRect/>
          </a:stretch>
        </p:blipFill>
        <p:spPr>
          <a:xfrm>
            <a:off x="91392" y="6149857"/>
            <a:ext cx="1427211" cy="686369"/>
          </a:xfrm>
          <a:prstGeom prst="rect">
            <a:avLst/>
          </a:prstGeom>
        </p:spPr>
      </p:pic>
    </p:spTree>
    <p:extLst>
      <p:ext uri="{BB962C8B-B14F-4D97-AF65-F5344CB8AC3E}">
        <p14:creationId xmlns:p14="http://schemas.microsoft.com/office/powerpoint/2010/main" val="29458763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10">
            <a:extLst>
              <a:ext uri="{FF2B5EF4-FFF2-40B4-BE49-F238E27FC236}">
                <a16:creationId xmlns:a16="http://schemas.microsoft.com/office/drawing/2014/main" id="{76906711-0AFB-47DD-A4B6-4E94B38B8C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12">
            <a:extLst>
              <a:ext uri="{FF2B5EF4-FFF2-40B4-BE49-F238E27FC236}">
                <a16:creationId xmlns:a16="http://schemas.microsoft.com/office/drawing/2014/main" id="{AA91F649-894C-41F6-A21D-3D1AC558E9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877832"/>
          </a:xfrm>
          <a:custGeom>
            <a:avLst/>
            <a:gdLst>
              <a:gd name="connsiteX0" fmla="*/ 6789701 w 12192000"/>
              <a:gd name="connsiteY0" fmla="*/ 2809623 h 2877832"/>
              <a:gd name="connsiteX1" fmla="*/ 6788702 w 12192000"/>
              <a:gd name="connsiteY1" fmla="*/ 2809701 h 2877832"/>
              <a:gd name="connsiteX2" fmla="*/ 6788476 w 12192000"/>
              <a:gd name="connsiteY2" fmla="*/ 2810235 h 2877832"/>
              <a:gd name="connsiteX3" fmla="*/ 0 w 12192000"/>
              <a:gd name="connsiteY3" fmla="*/ 0 h 2877832"/>
              <a:gd name="connsiteX4" fmla="*/ 12192000 w 12192000"/>
              <a:gd name="connsiteY4" fmla="*/ 0 h 2877832"/>
              <a:gd name="connsiteX5" fmla="*/ 12192000 w 12192000"/>
              <a:gd name="connsiteY5" fmla="*/ 1915388 h 2877832"/>
              <a:gd name="connsiteX6" fmla="*/ 12061096 w 12192000"/>
              <a:gd name="connsiteY6" fmla="*/ 1954428 h 2877832"/>
              <a:gd name="connsiteX7" fmla="*/ 11676800 w 12192000"/>
              <a:gd name="connsiteY7" fmla="*/ 2058003 h 2877832"/>
              <a:gd name="connsiteX8" fmla="*/ 10425355 w 12192000"/>
              <a:gd name="connsiteY8" fmla="*/ 2341542 h 2877832"/>
              <a:gd name="connsiteX9" fmla="*/ 9424022 w 12192000"/>
              <a:gd name="connsiteY9" fmla="*/ 2516704 h 2877832"/>
              <a:gd name="connsiteX10" fmla="*/ 8458419 w 12192000"/>
              <a:gd name="connsiteY10" fmla="*/ 2650405 h 2877832"/>
              <a:gd name="connsiteX11" fmla="*/ 7715970 w 12192000"/>
              <a:gd name="connsiteY11" fmla="*/ 2730352 h 2877832"/>
              <a:gd name="connsiteX12" fmla="*/ 6951716 w 12192000"/>
              <a:gd name="connsiteY12" fmla="*/ 2796132 h 2877832"/>
              <a:gd name="connsiteX13" fmla="*/ 6936303 w 12192000"/>
              <a:gd name="connsiteY13" fmla="*/ 2798203 h 2877832"/>
              <a:gd name="connsiteX14" fmla="*/ 6790448 w 12192000"/>
              <a:gd name="connsiteY14" fmla="*/ 2809564 h 2877832"/>
              <a:gd name="connsiteX15" fmla="*/ 6799941 w 12192000"/>
              <a:gd name="connsiteY15" fmla="*/ 2811384 h 2877832"/>
              <a:gd name="connsiteX16" fmla="*/ 6835432 w 12192000"/>
              <a:gd name="connsiteY16" fmla="*/ 2809677 h 2877832"/>
              <a:gd name="connsiteX17" fmla="*/ 6884003 w 12192000"/>
              <a:gd name="connsiteY17" fmla="*/ 2806699 h 2877832"/>
              <a:gd name="connsiteX18" fmla="*/ 7578771 w 12192000"/>
              <a:gd name="connsiteY18" fmla="*/ 2774172 h 2877832"/>
              <a:gd name="connsiteX19" fmla="*/ 8623845 w 12192000"/>
              <a:gd name="connsiteY19" fmla="*/ 2687275 h 2877832"/>
              <a:gd name="connsiteX20" fmla="*/ 9479970 w 12192000"/>
              <a:gd name="connsiteY20" fmla="*/ 2583369 h 2877832"/>
              <a:gd name="connsiteX21" fmla="*/ 10629308 w 12192000"/>
              <a:gd name="connsiteY21" fmla="*/ 2389212 h 2877832"/>
              <a:gd name="connsiteX22" fmla="*/ 11998498 w 12192000"/>
              <a:gd name="connsiteY22" fmla="*/ 2063218 h 2877832"/>
              <a:gd name="connsiteX23" fmla="*/ 12192000 w 12192000"/>
              <a:gd name="connsiteY23" fmla="*/ 2006219 h 2877832"/>
              <a:gd name="connsiteX24" fmla="*/ 12192000 w 12192000"/>
              <a:gd name="connsiteY24" fmla="*/ 2060956 h 2877832"/>
              <a:gd name="connsiteX25" fmla="*/ 11829257 w 12192000"/>
              <a:gd name="connsiteY25" fmla="*/ 2166255 h 2877832"/>
              <a:gd name="connsiteX26" fmla="*/ 10939183 w 12192000"/>
              <a:gd name="connsiteY26" fmla="*/ 2380770 h 2877832"/>
              <a:gd name="connsiteX27" fmla="*/ 9985530 w 12192000"/>
              <a:gd name="connsiteY27" fmla="*/ 2560775 h 2877832"/>
              <a:gd name="connsiteX28" fmla="*/ 9186882 w 12192000"/>
              <a:gd name="connsiteY28" fmla="*/ 2676722 h 2877832"/>
              <a:gd name="connsiteX29" fmla="*/ 8578198 w 12192000"/>
              <a:gd name="connsiteY29" fmla="*/ 2746241 h 2877832"/>
              <a:gd name="connsiteX30" fmla="*/ 7864358 w 12192000"/>
              <a:gd name="connsiteY30" fmla="*/ 2807692 h 2877832"/>
              <a:gd name="connsiteX31" fmla="*/ 6935502 w 12192000"/>
              <a:gd name="connsiteY31" fmla="*/ 2859086 h 2877832"/>
              <a:gd name="connsiteX32" fmla="*/ 6477750 w 12192000"/>
              <a:gd name="connsiteY32" fmla="*/ 2872989 h 2877832"/>
              <a:gd name="connsiteX33" fmla="*/ 6362294 w 12192000"/>
              <a:gd name="connsiteY33" fmla="*/ 2877832 h 2877832"/>
              <a:gd name="connsiteX34" fmla="*/ 6057129 w 12192000"/>
              <a:gd name="connsiteY34" fmla="*/ 2877832 h 2877832"/>
              <a:gd name="connsiteX35" fmla="*/ 5977784 w 12192000"/>
              <a:gd name="connsiteY35" fmla="*/ 2873238 h 2877832"/>
              <a:gd name="connsiteX36" fmla="*/ 5265087 w 12192000"/>
              <a:gd name="connsiteY36" fmla="*/ 2836989 h 2877832"/>
              <a:gd name="connsiteX37" fmla="*/ 4346277 w 12192000"/>
              <a:gd name="connsiteY37" fmla="*/ 2774919 h 2877832"/>
              <a:gd name="connsiteX38" fmla="*/ 3373045 w 12192000"/>
              <a:gd name="connsiteY38" fmla="*/ 2676350 h 2877832"/>
              <a:gd name="connsiteX39" fmla="*/ 2362173 w 12192000"/>
              <a:gd name="connsiteY39" fmla="*/ 2557423 h 2877832"/>
              <a:gd name="connsiteX40" fmla="*/ 1233178 w 12192000"/>
              <a:gd name="connsiteY40" fmla="*/ 2384247 h 2877832"/>
              <a:gd name="connsiteX41" fmla="*/ 68500 w 12192000"/>
              <a:gd name="connsiteY41" fmla="*/ 2144540 h 2877832"/>
              <a:gd name="connsiteX42" fmla="*/ 0 w 12192000"/>
              <a:gd name="connsiteY42" fmla="*/ 2127185 h 2877832"/>
              <a:gd name="connsiteX43" fmla="*/ 0 w 12192000"/>
              <a:gd name="connsiteY43" fmla="*/ 2070696 h 2877832"/>
              <a:gd name="connsiteX44" fmla="*/ 72441 w 12192000"/>
              <a:gd name="connsiteY44" fmla="*/ 2089473 h 2877832"/>
              <a:gd name="connsiteX45" fmla="*/ 600716 w 12192000"/>
              <a:gd name="connsiteY45" fmla="*/ 2207843 h 2877832"/>
              <a:gd name="connsiteX46" fmla="*/ 1769512 w 12192000"/>
              <a:gd name="connsiteY46" fmla="*/ 2418011 h 2877832"/>
              <a:gd name="connsiteX47" fmla="*/ 2613554 w 12192000"/>
              <a:gd name="connsiteY47" fmla="*/ 2534953 h 2877832"/>
              <a:gd name="connsiteX48" fmla="*/ 2581134 w 12192000"/>
              <a:gd name="connsiteY48" fmla="*/ 2525022 h 2877832"/>
              <a:gd name="connsiteX49" fmla="*/ 1112635 w 12192000"/>
              <a:gd name="connsiteY49" fmla="*/ 2192325 h 2877832"/>
              <a:gd name="connsiteX50" fmla="*/ 420412 w 12192000"/>
              <a:gd name="connsiteY50" fmla="*/ 1992892 h 2877832"/>
              <a:gd name="connsiteX51" fmla="*/ 0 w 12192000"/>
              <a:gd name="connsiteY51" fmla="*/ 1853975 h 2877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000" h="2877832">
                <a:moveTo>
                  <a:pt x="6789701" y="2809623"/>
                </a:moveTo>
                <a:lnTo>
                  <a:pt x="6788702" y="2809701"/>
                </a:lnTo>
                <a:lnTo>
                  <a:pt x="6788476" y="2810235"/>
                </a:lnTo>
                <a:close/>
                <a:moveTo>
                  <a:pt x="0" y="0"/>
                </a:moveTo>
                <a:lnTo>
                  <a:pt x="12192000" y="0"/>
                </a:lnTo>
                <a:lnTo>
                  <a:pt x="12192000" y="1915388"/>
                </a:lnTo>
                <a:lnTo>
                  <a:pt x="12061096" y="1954428"/>
                </a:lnTo>
                <a:cubicBezTo>
                  <a:pt x="11933500" y="1990642"/>
                  <a:pt x="11805390" y="2025171"/>
                  <a:pt x="11676800" y="2058003"/>
                </a:cubicBezTo>
                <a:cubicBezTo>
                  <a:pt x="11262789" y="2165510"/>
                  <a:pt x="10845343" y="2259112"/>
                  <a:pt x="10425355" y="2341542"/>
                </a:cubicBezTo>
                <a:cubicBezTo>
                  <a:pt x="10092810" y="2406753"/>
                  <a:pt x="9759033" y="2465150"/>
                  <a:pt x="9424022" y="2516704"/>
                </a:cubicBezTo>
                <a:cubicBezTo>
                  <a:pt x="9102997" y="2566361"/>
                  <a:pt x="8781133" y="2610928"/>
                  <a:pt x="8458419" y="2650405"/>
                </a:cubicBezTo>
                <a:cubicBezTo>
                  <a:pt x="8211360" y="2680571"/>
                  <a:pt x="7963792" y="2706144"/>
                  <a:pt x="7715970" y="2730352"/>
                </a:cubicBezTo>
                <a:lnTo>
                  <a:pt x="6951716" y="2796132"/>
                </a:lnTo>
                <a:lnTo>
                  <a:pt x="6936303" y="2798203"/>
                </a:lnTo>
                <a:lnTo>
                  <a:pt x="6790448" y="2809564"/>
                </a:lnTo>
                <a:lnTo>
                  <a:pt x="6799941" y="2811384"/>
                </a:lnTo>
                <a:cubicBezTo>
                  <a:pt x="6811623" y="2811850"/>
                  <a:pt x="6823734" y="2809677"/>
                  <a:pt x="6835432" y="2809677"/>
                </a:cubicBezTo>
                <a:cubicBezTo>
                  <a:pt x="6851580" y="2809677"/>
                  <a:pt x="6867729" y="2807070"/>
                  <a:pt x="6884003" y="2806699"/>
                </a:cubicBezTo>
                <a:cubicBezTo>
                  <a:pt x="7115805" y="2801237"/>
                  <a:pt x="7347351" y="2789070"/>
                  <a:pt x="7578771" y="2774172"/>
                </a:cubicBezTo>
                <a:cubicBezTo>
                  <a:pt x="7927552" y="2751704"/>
                  <a:pt x="8276080" y="2723525"/>
                  <a:pt x="8623845" y="2687275"/>
                </a:cubicBezTo>
                <a:cubicBezTo>
                  <a:pt x="8909939" y="2657977"/>
                  <a:pt x="9195310" y="2623342"/>
                  <a:pt x="9479970" y="2583369"/>
                </a:cubicBezTo>
                <a:cubicBezTo>
                  <a:pt x="9864901" y="2528995"/>
                  <a:pt x="10248014" y="2464281"/>
                  <a:pt x="10629308" y="2389212"/>
                </a:cubicBezTo>
                <a:cubicBezTo>
                  <a:pt x="11090114" y="2298092"/>
                  <a:pt x="11546975" y="2190586"/>
                  <a:pt x="11998498" y="2063218"/>
                </a:cubicBezTo>
                <a:lnTo>
                  <a:pt x="12192000" y="2006219"/>
                </a:lnTo>
                <a:lnTo>
                  <a:pt x="12192000" y="2060956"/>
                </a:lnTo>
                <a:lnTo>
                  <a:pt x="11829257" y="2166255"/>
                </a:lnTo>
                <a:cubicBezTo>
                  <a:pt x="11534769" y="2245952"/>
                  <a:pt x="11238120" y="2316838"/>
                  <a:pt x="10939183" y="2380770"/>
                </a:cubicBezTo>
                <a:cubicBezTo>
                  <a:pt x="10622824" y="2448552"/>
                  <a:pt x="10304941" y="2508549"/>
                  <a:pt x="9985530" y="2560775"/>
                </a:cubicBezTo>
                <a:cubicBezTo>
                  <a:pt x="9720036" y="2604224"/>
                  <a:pt x="9453814" y="2642869"/>
                  <a:pt x="9186882" y="2676722"/>
                </a:cubicBezTo>
                <a:cubicBezTo>
                  <a:pt x="8984197" y="2702296"/>
                  <a:pt x="8781514" y="2726379"/>
                  <a:pt x="8578198" y="2746241"/>
                </a:cubicBezTo>
                <a:cubicBezTo>
                  <a:pt x="8340547" y="2768961"/>
                  <a:pt x="8102644" y="2790436"/>
                  <a:pt x="7864358" y="2807692"/>
                </a:cubicBezTo>
                <a:cubicBezTo>
                  <a:pt x="7554994" y="2830036"/>
                  <a:pt x="7245502" y="2847914"/>
                  <a:pt x="6935502" y="2859086"/>
                </a:cubicBezTo>
                <a:cubicBezTo>
                  <a:pt x="6782917" y="2864549"/>
                  <a:pt x="6630334" y="2868397"/>
                  <a:pt x="6477750" y="2872989"/>
                </a:cubicBezTo>
                <a:cubicBezTo>
                  <a:pt x="6439195" y="2870905"/>
                  <a:pt x="6400529" y="2872530"/>
                  <a:pt x="6362294" y="2877832"/>
                </a:cubicBezTo>
                <a:lnTo>
                  <a:pt x="6057129" y="2877832"/>
                </a:lnTo>
                <a:lnTo>
                  <a:pt x="5977784" y="2873238"/>
                </a:lnTo>
                <a:cubicBezTo>
                  <a:pt x="5740261" y="2860825"/>
                  <a:pt x="5502739" y="2847046"/>
                  <a:pt x="5265087" y="2836989"/>
                </a:cubicBezTo>
                <a:cubicBezTo>
                  <a:pt x="4958267" y="2824573"/>
                  <a:pt x="4651826" y="2804093"/>
                  <a:pt x="4346277" y="2774919"/>
                </a:cubicBezTo>
                <a:cubicBezTo>
                  <a:pt x="4021654" y="2744007"/>
                  <a:pt x="3697795" y="2709372"/>
                  <a:pt x="3373045" y="2676350"/>
                </a:cubicBezTo>
                <a:cubicBezTo>
                  <a:pt x="3035412" y="2642088"/>
                  <a:pt x="2698456" y="2602449"/>
                  <a:pt x="2362173" y="2557423"/>
                </a:cubicBezTo>
                <a:cubicBezTo>
                  <a:pt x="1984692" y="2507270"/>
                  <a:pt x="1608364" y="2449544"/>
                  <a:pt x="1233178" y="2384247"/>
                </a:cubicBezTo>
                <a:cubicBezTo>
                  <a:pt x="842181" y="2315534"/>
                  <a:pt x="453758" y="2237046"/>
                  <a:pt x="68500" y="2144540"/>
                </a:cubicBezTo>
                <a:lnTo>
                  <a:pt x="0" y="2127185"/>
                </a:lnTo>
                <a:lnTo>
                  <a:pt x="0" y="2070696"/>
                </a:lnTo>
                <a:lnTo>
                  <a:pt x="72441" y="2089473"/>
                </a:lnTo>
                <a:cubicBezTo>
                  <a:pt x="247961" y="2131651"/>
                  <a:pt x="424164" y="2170911"/>
                  <a:pt x="600716" y="2207843"/>
                </a:cubicBezTo>
                <a:cubicBezTo>
                  <a:pt x="988279" y="2288657"/>
                  <a:pt x="1378133" y="2357555"/>
                  <a:pt x="1769512" y="2418011"/>
                </a:cubicBezTo>
                <a:cubicBezTo>
                  <a:pt x="2052426" y="2461587"/>
                  <a:pt x="2335725" y="2501684"/>
                  <a:pt x="2613554" y="2534953"/>
                </a:cubicBezTo>
                <a:cubicBezTo>
                  <a:pt x="2605544" y="2537560"/>
                  <a:pt x="2594611" y="2527504"/>
                  <a:pt x="2581134" y="2525022"/>
                </a:cubicBezTo>
                <a:cubicBezTo>
                  <a:pt x="2087178" y="2433070"/>
                  <a:pt x="1597684" y="2322177"/>
                  <a:pt x="1112635" y="2192325"/>
                </a:cubicBezTo>
                <a:cubicBezTo>
                  <a:pt x="880453" y="2130254"/>
                  <a:pt x="649713" y="2063776"/>
                  <a:pt x="420412" y="1992892"/>
                </a:cubicBezTo>
                <a:lnTo>
                  <a:pt x="0" y="1853975"/>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E3638FFF-A136-48C5-8419-5D7ECFD2792A}"/>
              </a:ext>
            </a:extLst>
          </p:cNvPr>
          <p:cNvSpPr>
            <a:spLocks noGrp="1"/>
          </p:cNvSpPr>
          <p:nvPr>
            <p:ph type="title"/>
          </p:nvPr>
        </p:nvSpPr>
        <p:spPr>
          <a:xfrm>
            <a:off x="641180" y="242965"/>
            <a:ext cx="10909640" cy="1510301"/>
          </a:xfrm>
        </p:spPr>
        <p:txBody>
          <a:bodyPr vert="horz" lIns="91440" tIns="45720" rIns="91440" bIns="45720" rtlCol="0" anchor="ctr">
            <a:normAutofit/>
          </a:bodyPr>
          <a:lstStyle/>
          <a:p>
            <a:pPr defTabSz="914400"/>
            <a:r>
              <a:rPr lang="en-US" sz="3200" b="1" kern="1200" dirty="0">
                <a:solidFill>
                  <a:srgbClr val="FFFFFF"/>
                </a:solidFill>
                <a:latin typeface="+mj-lt"/>
                <a:ea typeface="+mj-ea"/>
                <a:cs typeface="+mj-cs"/>
              </a:rPr>
              <a:t>PERT CHART</a:t>
            </a:r>
          </a:p>
        </p:txBody>
      </p:sp>
      <p:sp>
        <p:nvSpPr>
          <p:cNvPr id="15" name="sketch line">
            <a:extLst>
              <a:ext uri="{FF2B5EF4-FFF2-40B4-BE49-F238E27FC236}">
                <a16:creationId xmlns:a16="http://schemas.microsoft.com/office/drawing/2014/main" id="{56037404-66BD-46B5-9323-1B53131967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1753266"/>
            <a:ext cx="4243589" cy="18288"/>
          </a:xfrm>
          <a:custGeom>
            <a:avLst/>
            <a:gdLst>
              <a:gd name="connsiteX0" fmla="*/ 0 w 4243589"/>
              <a:gd name="connsiteY0" fmla="*/ 0 h 18288"/>
              <a:gd name="connsiteX1" fmla="*/ 563791 w 4243589"/>
              <a:gd name="connsiteY1" fmla="*/ 0 h 18288"/>
              <a:gd name="connsiteX2" fmla="*/ 1042710 w 4243589"/>
              <a:gd name="connsiteY2" fmla="*/ 0 h 18288"/>
              <a:gd name="connsiteX3" fmla="*/ 1564066 w 4243589"/>
              <a:gd name="connsiteY3" fmla="*/ 0 h 18288"/>
              <a:gd name="connsiteX4" fmla="*/ 2212729 w 4243589"/>
              <a:gd name="connsiteY4" fmla="*/ 0 h 18288"/>
              <a:gd name="connsiteX5" fmla="*/ 2776520 w 4243589"/>
              <a:gd name="connsiteY5" fmla="*/ 0 h 18288"/>
              <a:gd name="connsiteX6" fmla="*/ 3297875 w 4243589"/>
              <a:gd name="connsiteY6" fmla="*/ 0 h 18288"/>
              <a:gd name="connsiteX7" fmla="*/ 4243589 w 4243589"/>
              <a:gd name="connsiteY7" fmla="*/ 0 h 18288"/>
              <a:gd name="connsiteX8" fmla="*/ 4243589 w 4243589"/>
              <a:gd name="connsiteY8" fmla="*/ 18288 h 18288"/>
              <a:gd name="connsiteX9" fmla="*/ 3637362 w 4243589"/>
              <a:gd name="connsiteY9" fmla="*/ 18288 h 18288"/>
              <a:gd name="connsiteX10" fmla="*/ 3116007 w 4243589"/>
              <a:gd name="connsiteY10" fmla="*/ 18288 h 18288"/>
              <a:gd name="connsiteX11" fmla="*/ 2424908 w 4243589"/>
              <a:gd name="connsiteY11" fmla="*/ 18288 h 18288"/>
              <a:gd name="connsiteX12" fmla="*/ 1861117 w 4243589"/>
              <a:gd name="connsiteY12" fmla="*/ 18288 h 18288"/>
              <a:gd name="connsiteX13" fmla="*/ 1382198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3987" y="7429"/>
                  <a:pt x="4243569" y="10822"/>
                  <a:pt x="4243589" y="18288"/>
                </a:cubicBezTo>
                <a:cubicBezTo>
                  <a:pt x="4112949" y="-2855"/>
                  <a:pt x="3928037" y="1831"/>
                  <a:pt x="3637362" y="18288"/>
                </a:cubicBezTo>
                <a:cubicBezTo>
                  <a:pt x="3346687" y="34745"/>
                  <a:pt x="3254446" y="26669"/>
                  <a:pt x="3116007" y="18288"/>
                </a:cubicBezTo>
                <a:cubicBezTo>
                  <a:pt x="2977569" y="9907"/>
                  <a:pt x="2620228" y="28873"/>
                  <a:pt x="2424908" y="18288"/>
                </a:cubicBezTo>
                <a:cubicBezTo>
                  <a:pt x="2229588" y="7703"/>
                  <a:pt x="2088287" y="-3854"/>
                  <a:pt x="1861117" y="18288"/>
                </a:cubicBezTo>
                <a:cubicBezTo>
                  <a:pt x="1633947" y="40430"/>
                  <a:pt x="1502447" y="-871"/>
                  <a:pt x="1382198" y="18288"/>
                </a:cubicBezTo>
                <a:cubicBezTo>
                  <a:pt x="1261949" y="37447"/>
                  <a:pt x="1045440" y="28353"/>
                  <a:pt x="733535" y="18288"/>
                </a:cubicBezTo>
                <a:cubicBezTo>
                  <a:pt x="421630" y="8223"/>
                  <a:pt x="341257" y="-18359"/>
                  <a:pt x="0" y="18288"/>
                </a:cubicBezTo>
                <a:cubicBezTo>
                  <a:pt x="-591" y="13205"/>
                  <a:pt x="-663" y="6329"/>
                  <a:pt x="0" y="0"/>
                </a:cubicBezTo>
                <a:close/>
              </a:path>
              <a:path w="4243589" h="18288"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2703" y="5429"/>
                  <a:pt x="4244410" y="14046"/>
                  <a:pt x="4243589" y="18288"/>
                </a:cubicBezTo>
                <a:cubicBezTo>
                  <a:pt x="4130424" y="-1240"/>
                  <a:pt x="3932803" y="42249"/>
                  <a:pt x="3722234" y="18288"/>
                </a:cubicBezTo>
                <a:cubicBezTo>
                  <a:pt x="3511665" y="-5673"/>
                  <a:pt x="3269903" y="45994"/>
                  <a:pt x="3116007" y="18288"/>
                </a:cubicBezTo>
                <a:cubicBezTo>
                  <a:pt x="2962111" y="-9418"/>
                  <a:pt x="2744280" y="23224"/>
                  <a:pt x="2509780" y="18288"/>
                </a:cubicBezTo>
                <a:cubicBezTo>
                  <a:pt x="2275280" y="13352"/>
                  <a:pt x="2066059" y="43664"/>
                  <a:pt x="1945989" y="18288"/>
                </a:cubicBezTo>
                <a:cubicBezTo>
                  <a:pt x="1825919" y="-7088"/>
                  <a:pt x="1407329" y="12616"/>
                  <a:pt x="1254890" y="18288"/>
                </a:cubicBezTo>
                <a:cubicBezTo>
                  <a:pt x="1102451" y="23960"/>
                  <a:pt x="837950" y="31673"/>
                  <a:pt x="563791" y="18288"/>
                </a:cubicBezTo>
                <a:cubicBezTo>
                  <a:pt x="289632" y="4903"/>
                  <a:pt x="132768" y="7105"/>
                  <a:pt x="0" y="18288"/>
                </a:cubicBezTo>
                <a:cubicBezTo>
                  <a:pt x="668" y="13665"/>
                  <a:pt x="578" y="5675"/>
                  <a:pt x="0" y="0"/>
                </a:cubicBezTo>
                <a:close/>
              </a:path>
            </a:pathLst>
          </a:custGeom>
          <a:solidFill>
            <a:srgbClr val="FFFFFF"/>
          </a:solidFill>
          <a:ln w="38100" cap="rnd">
            <a:solidFill>
              <a:srgbClr val="FFFFF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Diagram&#10;&#10;Description automatically generated">
            <a:extLst>
              <a:ext uri="{FF2B5EF4-FFF2-40B4-BE49-F238E27FC236}">
                <a16:creationId xmlns:a16="http://schemas.microsoft.com/office/drawing/2014/main" id="{C1C672B8-13F1-43A9-B2AD-59409E0BA35D}"/>
              </a:ext>
            </a:extLst>
          </p:cNvPr>
          <p:cNvPicPr>
            <a:picLocks noChangeAspect="1"/>
          </p:cNvPicPr>
          <p:nvPr/>
        </p:nvPicPr>
        <p:blipFill>
          <a:blip r:embed="rId2"/>
          <a:stretch>
            <a:fillRect/>
          </a:stretch>
        </p:blipFill>
        <p:spPr>
          <a:xfrm>
            <a:off x="397565" y="1991010"/>
            <a:ext cx="11449877" cy="4767599"/>
          </a:xfrm>
          <a:prstGeom prst="rect">
            <a:avLst/>
          </a:prstGeom>
        </p:spPr>
      </p:pic>
      <p:sp>
        <p:nvSpPr>
          <p:cNvPr id="5" name="Title 1">
            <a:extLst>
              <a:ext uri="{FF2B5EF4-FFF2-40B4-BE49-F238E27FC236}">
                <a16:creationId xmlns:a16="http://schemas.microsoft.com/office/drawing/2014/main" id="{A040DF6F-1003-4E31-81B3-F7AC0BBB83AF}"/>
              </a:ext>
            </a:extLst>
          </p:cNvPr>
          <p:cNvSpPr txBox="1">
            <a:spLocks/>
          </p:cNvSpPr>
          <p:nvPr/>
        </p:nvSpPr>
        <p:spPr>
          <a:xfrm>
            <a:off x="154743" y="238837"/>
            <a:ext cx="12192000" cy="564911"/>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3600" b="0" kern="1200">
                <a:solidFill>
                  <a:schemeClr val="tx1">
                    <a:lumMod val="65000"/>
                    <a:lumOff val="35000"/>
                  </a:schemeClr>
                </a:solidFill>
                <a:latin typeface="+mn-lt"/>
                <a:ea typeface="+mj-ea"/>
                <a:cs typeface="+mj-cs"/>
              </a:defRPr>
            </a:lvl1pPr>
          </a:lstStyle>
          <a:p>
            <a:pPr>
              <a:spcAft>
                <a:spcPts val="600"/>
              </a:spcAft>
            </a:pPr>
            <a:r>
              <a:rPr lang="en-IN" sz="3200" b="1" dirty="0">
                <a:solidFill>
                  <a:schemeClr val="tx1"/>
                </a:solidFill>
                <a:latin typeface="+mj-lt"/>
              </a:rPr>
              <a:t>STATUS OF PROJECT PROGRESS</a:t>
            </a:r>
          </a:p>
        </p:txBody>
      </p:sp>
      <p:pic>
        <p:nvPicPr>
          <p:cNvPr id="21" name="Picture 20">
            <a:extLst>
              <a:ext uri="{FF2B5EF4-FFF2-40B4-BE49-F238E27FC236}">
                <a16:creationId xmlns:a16="http://schemas.microsoft.com/office/drawing/2014/main" id="{57141C98-DFEC-4C71-A229-BBA901C8A5AB}"/>
              </a:ext>
            </a:extLst>
          </p:cNvPr>
          <p:cNvPicPr>
            <a:picLocks noChangeAspect="1"/>
          </p:cNvPicPr>
          <p:nvPr/>
        </p:nvPicPr>
        <p:blipFill>
          <a:blip r:embed="rId3"/>
          <a:stretch>
            <a:fillRect/>
          </a:stretch>
        </p:blipFill>
        <p:spPr>
          <a:xfrm>
            <a:off x="154743" y="5837591"/>
            <a:ext cx="1427211" cy="686369"/>
          </a:xfrm>
          <a:prstGeom prst="rect">
            <a:avLst/>
          </a:prstGeom>
        </p:spPr>
      </p:pic>
    </p:spTree>
    <p:extLst>
      <p:ext uri="{BB962C8B-B14F-4D97-AF65-F5344CB8AC3E}">
        <p14:creationId xmlns:p14="http://schemas.microsoft.com/office/powerpoint/2010/main" val="15039472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1F7A0E-301F-433F-A66A-D8416CCD3AAF}"/>
              </a:ext>
            </a:extLst>
          </p:cNvPr>
          <p:cNvSpPr>
            <a:spLocks noGrp="1"/>
          </p:cNvSpPr>
          <p:nvPr>
            <p:ph type="title"/>
          </p:nvPr>
        </p:nvSpPr>
        <p:spPr>
          <a:xfrm>
            <a:off x="4236005" y="2835163"/>
            <a:ext cx="3834624" cy="695485"/>
          </a:xfrm>
        </p:spPr>
        <p:txBody>
          <a:bodyPr>
            <a:normAutofit/>
          </a:bodyPr>
          <a:lstStyle/>
          <a:p>
            <a:r>
              <a:rPr lang="en-US" sz="2000" u="sng" dirty="0">
                <a:solidFill>
                  <a:schemeClr val="tx1">
                    <a:lumMod val="95000"/>
                    <a:lumOff val="5000"/>
                  </a:schemeClr>
                </a:solidFill>
              </a:rPr>
              <a:t>END TERM PRESENTATION </a:t>
            </a:r>
            <a:br>
              <a:rPr lang="en-US" sz="2000" u="sng" dirty="0">
                <a:solidFill>
                  <a:schemeClr val="tx1">
                    <a:lumMod val="95000"/>
                    <a:lumOff val="5000"/>
                  </a:schemeClr>
                </a:solidFill>
              </a:rPr>
            </a:br>
            <a:r>
              <a:rPr lang="en-US" sz="2000" b="1" dirty="0">
                <a:solidFill>
                  <a:schemeClr val="tx1">
                    <a:lumMod val="95000"/>
                    <a:lumOff val="5000"/>
                  </a:schemeClr>
                </a:solidFill>
              </a:rPr>
              <a:t>May 2021</a:t>
            </a:r>
          </a:p>
        </p:txBody>
      </p:sp>
      <p:sp>
        <p:nvSpPr>
          <p:cNvPr id="4" name="TextBox 9">
            <a:extLst>
              <a:ext uri="{FF2B5EF4-FFF2-40B4-BE49-F238E27FC236}">
                <a16:creationId xmlns:a16="http://schemas.microsoft.com/office/drawing/2014/main" id="{9E53884F-2214-4CCB-ABAB-0D87DB3A3E15}"/>
              </a:ext>
            </a:extLst>
          </p:cNvPr>
          <p:cNvSpPr txBox="1"/>
          <p:nvPr/>
        </p:nvSpPr>
        <p:spPr>
          <a:xfrm>
            <a:off x="1413892" y="1352877"/>
            <a:ext cx="9478851" cy="646331"/>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3600" b="1" u="sng" dirty="0">
                <a:cs typeface="Times New Roman" panose="02020603050405020304" pitchFamily="18" charset="0"/>
              </a:rPr>
              <a:t>SettleUp: Debt Simplification &amp; Analyzer </a:t>
            </a:r>
            <a:endParaRPr lang="en-IN" sz="3600" b="1" u="sng" dirty="0">
              <a:cs typeface="Times New Roman" panose="02020603050405020304" pitchFamily="18" charset="0"/>
            </a:endParaRPr>
          </a:p>
        </p:txBody>
      </p:sp>
      <p:sp>
        <p:nvSpPr>
          <p:cNvPr id="7" name="TextBox 6">
            <a:extLst>
              <a:ext uri="{FF2B5EF4-FFF2-40B4-BE49-F238E27FC236}">
                <a16:creationId xmlns:a16="http://schemas.microsoft.com/office/drawing/2014/main" id="{D1704AB5-68D8-4C4F-8762-7489F64FDA0F}"/>
              </a:ext>
            </a:extLst>
          </p:cNvPr>
          <p:cNvSpPr txBox="1"/>
          <p:nvPr/>
        </p:nvSpPr>
        <p:spPr>
          <a:xfrm>
            <a:off x="8514518" y="3484928"/>
            <a:ext cx="3642153" cy="2215991"/>
          </a:xfrm>
          <a:prstGeom prst="rect">
            <a:avLst/>
          </a:prstGeom>
          <a:noFill/>
        </p:spPr>
        <p:txBody>
          <a:bodyPr wrap="square" rtlCol="0">
            <a:spAutoFit/>
          </a:bodyPr>
          <a:lstStyle/>
          <a:p>
            <a:pPr algn="ctr"/>
            <a:r>
              <a:rPr lang="en-GB" sz="2400" b="1" dirty="0"/>
              <a:t> </a:t>
            </a:r>
            <a:endParaRPr lang="en-IN" sz="2400" dirty="0"/>
          </a:p>
          <a:p>
            <a:r>
              <a:rPr lang="en-GB" sz="1800" b="1" u="sng" dirty="0">
                <a:cs typeface="Times New Roman" panose="02020603050405020304" pitchFamily="18" charset="0"/>
              </a:rPr>
              <a:t>UNDER THE GUIDANCE OF</a:t>
            </a:r>
            <a:endParaRPr lang="en-IN" sz="1800" u="sng" dirty="0">
              <a:cs typeface="Times New Roman" panose="02020603050405020304" pitchFamily="18" charset="0"/>
            </a:endParaRPr>
          </a:p>
          <a:p>
            <a:r>
              <a:rPr lang="en-US" sz="1800" dirty="0"/>
              <a:t>Mr. Rahul Kumar Singh</a:t>
            </a:r>
          </a:p>
          <a:p>
            <a:r>
              <a:rPr lang="en-IN" sz="1800" dirty="0">
                <a:solidFill>
                  <a:srgbClr val="000000"/>
                </a:solidFill>
              </a:rPr>
              <a:t>Assistant Professor</a:t>
            </a:r>
            <a:r>
              <a:rPr lang="en-US" sz="1800" dirty="0">
                <a:solidFill>
                  <a:srgbClr val="000000"/>
                </a:solidFill>
              </a:rPr>
              <a:t>, </a:t>
            </a:r>
            <a:br>
              <a:rPr lang="en-US" sz="1800" dirty="0">
                <a:solidFill>
                  <a:srgbClr val="000000"/>
                </a:solidFill>
              </a:rPr>
            </a:br>
            <a:r>
              <a:rPr lang="en-US" sz="1800" dirty="0">
                <a:solidFill>
                  <a:srgbClr val="000000"/>
                </a:solidFill>
              </a:rPr>
              <a:t>Department of Informatics, SOCS,</a:t>
            </a:r>
            <a:br>
              <a:rPr lang="en-US" sz="1800" dirty="0">
                <a:solidFill>
                  <a:srgbClr val="000000"/>
                </a:solidFill>
              </a:rPr>
            </a:br>
            <a:r>
              <a:rPr lang="en-US" sz="1800" dirty="0">
                <a:solidFill>
                  <a:srgbClr val="000000"/>
                </a:solidFill>
              </a:rPr>
              <a:t>UPES Dehradun</a:t>
            </a:r>
            <a:endParaRPr lang="en-IN" sz="1800" dirty="0"/>
          </a:p>
          <a:p>
            <a:pPr algn="ctr"/>
            <a:endParaRPr lang="en-IN" sz="2400" dirty="0"/>
          </a:p>
        </p:txBody>
      </p:sp>
      <p:sp>
        <p:nvSpPr>
          <p:cNvPr id="10" name="TextBox 9">
            <a:extLst>
              <a:ext uri="{FF2B5EF4-FFF2-40B4-BE49-F238E27FC236}">
                <a16:creationId xmlns:a16="http://schemas.microsoft.com/office/drawing/2014/main" id="{934F5309-A44C-480B-A088-73DDB19478E7}"/>
              </a:ext>
            </a:extLst>
          </p:cNvPr>
          <p:cNvSpPr txBox="1"/>
          <p:nvPr/>
        </p:nvSpPr>
        <p:spPr>
          <a:xfrm>
            <a:off x="4750798" y="1985565"/>
            <a:ext cx="2805039" cy="1200329"/>
          </a:xfrm>
          <a:prstGeom prst="rect">
            <a:avLst/>
          </a:prstGeom>
          <a:noFill/>
        </p:spPr>
        <p:txBody>
          <a:bodyPr wrap="square">
            <a:spAutoFit/>
          </a:bodyPr>
          <a:lstStyle/>
          <a:p>
            <a:pPr algn="ctr"/>
            <a:r>
              <a:rPr lang="en-US" sz="1800" b="1" dirty="0">
                <a:solidFill>
                  <a:srgbClr val="004289"/>
                </a:solidFill>
                <a:latin typeface="Times New Roman" panose="02020603050405020304" pitchFamily="18" charset="0"/>
                <a:cs typeface="Times New Roman" panose="02020603050405020304" pitchFamily="18" charset="0"/>
              </a:rPr>
              <a:t>Minor Project-2</a:t>
            </a:r>
          </a:p>
          <a:p>
            <a:pPr algn="ctr"/>
            <a:r>
              <a:rPr lang="en-US" sz="1800" b="1" dirty="0">
                <a:solidFill>
                  <a:schemeClr val="tx1">
                    <a:lumMod val="65000"/>
                    <a:lumOff val="35000"/>
                  </a:schemeClr>
                </a:solidFill>
                <a:latin typeface="Times New Roman" panose="02020603050405020304" pitchFamily="18" charset="0"/>
                <a:cs typeface="Times New Roman" panose="02020603050405020304" pitchFamily="18" charset="0"/>
              </a:rPr>
              <a:t>CSE BAO Sem-VI </a:t>
            </a:r>
            <a:br>
              <a:rPr lang="en-US" sz="1800" b="1" dirty="0">
                <a:solidFill>
                  <a:schemeClr val="tx1">
                    <a:lumMod val="65000"/>
                    <a:lumOff val="35000"/>
                  </a:schemeClr>
                </a:solidFill>
                <a:latin typeface="Times New Roman" panose="02020603050405020304" pitchFamily="18" charset="0"/>
                <a:cs typeface="Times New Roman" panose="02020603050405020304" pitchFamily="18" charset="0"/>
              </a:rPr>
            </a:br>
            <a:r>
              <a:rPr lang="en-US" sz="1800" b="1" dirty="0">
                <a:solidFill>
                  <a:schemeClr val="tx1">
                    <a:lumMod val="65000"/>
                    <a:lumOff val="35000"/>
                  </a:schemeClr>
                </a:solidFill>
                <a:latin typeface="Times New Roman" panose="02020603050405020304" pitchFamily="18" charset="0"/>
                <a:cs typeface="Times New Roman" panose="02020603050405020304" pitchFamily="18" charset="0"/>
              </a:rPr>
              <a:t>(Batch 2018-2022)</a:t>
            </a:r>
          </a:p>
          <a:p>
            <a:pPr algn="ctr"/>
            <a:endParaRPr lang="en-US" sz="1800" b="1" dirty="0">
              <a:solidFill>
                <a:schemeClr val="tx1">
                  <a:lumMod val="65000"/>
                  <a:lumOff val="35000"/>
                </a:schemeClr>
              </a:solidFill>
              <a:latin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id="{04AFCA30-2694-4C9C-88F1-98B1DA29D24A}"/>
              </a:ext>
            </a:extLst>
          </p:cNvPr>
          <p:cNvSpPr txBox="1"/>
          <p:nvPr/>
        </p:nvSpPr>
        <p:spPr>
          <a:xfrm>
            <a:off x="191362" y="4280363"/>
            <a:ext cx="7770953" cy="1938992"/>
          </a:xfrm>
          <a:prstGeom prst="rect">
            <a:avLst/>
          </a:prstGeom>
          <a:noFill/>
        </p:spPr>
        <p:txBody>
          <a:bodyPr wrap="square">
            <a:spAutoFit/>
          </a:bodyPr>
          <a:lstStyle/>
          <a:p>
            <a:r>
              <a:rPr lang="en-IN" sz="2000" b="1" dirty="0"/>
              <a:t>						ROLL NO.		BRANCH</a:t>
            </a:r>
            <a:br>
              <a:rPr lang="en-IN" sz="2000" b="1" dirty="0"/>
            </a:br>
            <a:r>
              <a:rPr lang="en-IN" sz="2000" b="1" dirty="0"/>
              <a:t>Avik Singla				R103218</a:t>
            </a:r>
            <a:r>
              <a:rPr lang="en-IN" sz="2000" b="1" dirty="0">
                <a:solidFill>
                  <a:srgbClr val="C00000"/>
                </a:solidFill>
              </a:rPr>
              <a:t>190</a:t>
            </a:r>
            <a:r>
              <a:rPr lang="en-IN" sz="2000" b="1" dirty="0"/>
              <a:t>	        CSE-BAO B4</a:t>
            </a:r>
          </a:p>
          <a:p>
            <a:r>
              <a:rPr lang="en-IN" sz="2000" b="1" dirty="0"/>
              <a:t>Sourabh Bhandari		R103218</a:t>
            </a:r>
            <a:r>
              <a:rPr lang="en-IN" sz="2000" b="1" dirty="0">
                <a:solidFill>
                  <a:srgbClr val="C00000"/>
                </a:solidFill>
              </a:rPr>
              <a:t>207</a:t>
            </a:r>
            <a:r>
              <a:rPr lang="en-IN" sz="2000" b="1" dirty="0"/>
              <a:t>	        CSE-BAO B4</a:t>
            </a:r>
          </a:p>
          <a:p>
            <a:r>
              <a:rPr lang="en-IN" sz="2000" b="1" dirty="0"/>
              <a:t>Vaishnavi Jaiswal			R103218</a:t>
            </a:r>
            <a:r>
              <a:rPr lang="en-IN" sz="2000" b="1" dirty="0">
                <a:solidFill>
                  <a:srgbClr val="C00000"/>
                </a:solidFill>
              </a:rPr>
              <a:t>199  </a:t>
            </a:r>
            <a:r>
              <a:rPr lang="en-IN" sz="2000" b="1" dirty="0"/>
              <a:t>       CSE-BAO  B2</a:t>
            </a:r>
            <a:br>
              <a:rPr lang="en-IN" sz="2000" b="1" dirty="0"/>
            </a:br>
            <a:r>
              <a:rPr lang="en-IN" sz="2000" b="1" dirty="0"/>
              <a:t>Vivek Raj				R103218</a:t>
            </a:r>
            <a:r>
              <a:rPr lang="en-IN" sz="2000" b="1" dirty="0">
                <a:solidFill>
                  <a:srgbClr val="C00000"/>
                </a:solidFill>
              </a:rPr>
              <a:t>189</a:t>
            </a:r>
            <a:r>
              <a:rPr lang="en-IN" sz="2000" b="1" dirty="0"/>
              <a:t>	        CSE-BAO B4</a:t>
            </a:r>
          </a:p>
          <a:p>
            <a:r>
              <a:rPr lang="en-IN" sz="2000" b="1" dirty="0"/>
              <a:t>	</a:t>
            </a:r>
          </a:p>
        </p:txBody>
      </p:sp>
      <p:sp>
        <p:nvSpPr>
          <p:cNvPr id="3" name="TextBox 2">
            <a:extLst>
              <a:ext uri="{FF2B5EF4-FFF2-40B4-BE49-F238E27FC236}">
                <a16:creationId xmlns:a16="http://schemas.microsoft.com/office/drawing/2014/main" id="{EDEFAAF4-D296-4C66-AE34-06E9B9BCB517}"/>
              </a:ext>
            </a:extLst>
          </p:cNvPr>
          <p:cNvSpPr txBox="1"/>
          <p:nvPr/>
        </p:nvSpPr>
        <p:spPr>
          <a:xfrm>
            <a:off x="2842963" y="3895644"/>
            <a:ext cx="1598386" cy="384721"/>
          </a:xfrm>
          <a:prstGeom prst="rect">
            <a:avLst/>
          </a:prstGeom>
          <a:noFill/>
        </p:spPr>
        <p:txBody>
          <a:bodyPr wrap="none" rtlCol="0">
            <a:spAutoFit/>
          </a:bodyPr>
          <a:lstStyle/>
          <a:p>
            <a:pPr algn="ctr"/>
            <a:r>
              <a:rPr lang="en-US" u="sng" dirty="0"/>
              <a:t>Group Details:</a:t>
            </a:r>
          </a:p>
        </p:txBody>
      </p:sp>
      <p:pic>
        <p:nvPicPr>
          <p:cNvPr id="1028" name="Picture 4">
            <a:extLst>
              <a:ext uri="{FF2B5EF4-FFF2-40B4-BE49-F238E27FC236}">
                <a16:creationId xmlns:a16="http://schemas.microsoft.com/office/drawing/2014/main" id="{DE3229D5-3D04-4B8F-AFEA-7056D3EB7E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15004" y="-16130"/>
            <a:ext cx="1176997" cy="20016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06732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35001" y="640823"/>
            <a:ext cx="3418659" cy="5583148"/>
          </a:xfrm>
        </p:spPr>
        <p:txBody>
          <a:bodyPr vert="horz" lIns="91440" tIns="45720" rIns="91440" bIns="45720" rtlCol="0" anchor="ctr">
            <a:normAutofit/>
          </a:bodyPr>
          <a:lstStyle/>
          <a:p>
            <a:pPr algn="l"/>
            <a:r>
              <a:rPr lang="en-US" sz="5400" b="1">
                <a:solidFill>
                  <a:schemeClr val="tx1"/>
                </a:solidFill>
                <a:latin typeface="+mj-lt"/>
              </a:rPr>
              <a:t>References &amp; Related Work</a:t>
            </a:r>
          </a:p>
        </p:txBody>
      </p:sp>
      <p:sp>
        <p:nvSpPr>
          <p:cNvPr id="12"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1"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6" name="TextBox 3">
            <a:extLst>
              <a:ext uri="{FF2B5EF4-FFF2-40B4-BE49-F238E27FC236}">
                <a16:creationId xmlns:a16="http://schemas.microsoft.com/office/drawing/2014/main" id="{2E57E9B6-7FF8-4D7E-BF11-B13929913A88}"/>
              </a:ext>
            </a:extLst>
          </p:cNvPr>
          <p:cNvGraphicFramePr/>
          <p:nvPr>
            <p:extLst>
              <p:ext uri="{D42A27DB-BD31-4B8C-83A1-F6EECF244321}">
                <p14:modId xmlns:p14="http://schemas.microsoft.com/office/powerpoint/2010/main" val="2520294107"/>
              </p:ext>
            </p:extLst>
          </p:nvPr>
        </p:nvGraphicFramePr>
        <p:xfrm>
          <a:off x="4648019" y="640823"/>
          <a:ext cx="6900512" cy="553614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4">
            <a:extLst>
              <a:ext uri="{FF2B5EF4-FFF2-40B4-BE49-F238E27FC236}">
                <a16:creationId xmlns:a16="http://schemas.microsoft.com/office/drawing/2014/main" id="{C2513795-4200-4D6A-A5A9-F0B14EF19E82}"/>
              </a:ext>
            </a:extLst>
          </p:cNvPr>
          <p:cNvPicPr>
            <a:picLocks noChangeAspect="1"/>
          </p:cNvPicPr>
          <p:nvPr/>
        </p:nvPicPr>
        <p:blipFill>
          <a:blip r:embed="rId8"/>
          <a:stretch>
            <a:fillRect/>
          </a:stretch>
        </p:blipFill>
        <p:spPr>
          <a:xfrm>
            <a:off x="365254" y="5825079"/>
            <a:ext cx="1696948" cy="784196"/>
          </a:xfrm>
          <a:prstGeom prst="rect">
            <a:avLst/>
          </a:prstGeom>
        </p:spPr>
      </p:pic>
    </p:spTree>
    <p:extLst>
      <p:ext uri="{BB962C8B-B14F-4D97-AF65-F5344CB8AC3E}">
        <p14:creationId xmlns:p14="http://schemas.microsoft.com/office/powerpoint/2010/main" val="32116057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31209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 name="Rectangle 30">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060" y="450221"/>
            <a:ext cx="4402377" cy="3918123"/>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F702811B-CE42-4F6C-A9D5-8CB94AB05CE4}"/>
              </a:ext>
            </a:extLst>
          </p:cNvPr>
          <p:cNvSpPr>
            <a:spLocks noGrp="1"/>
          </p:cNvSpPr>
          <p:nvPr>
            <p:ph type="title"/>
          </p:nvPr>
        </p:nvSpPr>
        <p:spPr>
          <a:xfrm>
            <a:off x="774700" y="762001"/>
            <a:ext cx="3759200" cy="3340100"/>
          </a:xfrm>
        </p:spPr>
        <p:txBody>
          <a:bodyPr vert="horz" lIns="91440" tIns="45720" rIns="91440" bIns="45720" rtlCol="0" anchor="ctr">
            <a:normAutofit/>
          </a:bodyPr>
          <a:lstStyle/>
          <a:p>
            <a:pPr algn="l"/>
            <a:r>
              <a:rPr lang="en-US" sz="4400">
                <a:solidFill>
                  <a:srgbClr val="FFFFFF"/>
                </a:solidFill>
                <a:latin typeface="+mj-lt"/>
              </a:rPr>
              <a:t>TABLE OF CONTENTS</a:t>
            </a:r>
          </a:p>
        </p:txBody>
      </p:sp>
      <p:sp>
        <p:nvSpPr>
          <p:cNvPr id="38" name="Rectangle 32">
            <a:extLst>
              <a:ext uri="{FF2B5EF4-FFF2-40B4-BE49-F238E27FC236}">
                <a16:creationId xmlns:a16="http://schemas.microsoft.com/office/drawing/2014/main" id="{E186B68C-84BC-4A6E-99D1-EE87483C13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48950" y="450222"/>
            <a:ext cx="2115455" cy="1898903"/>
          </a:xfrm>
          <a:prstGeom prst="rect">
            <a:avLst/>
          </a:prstGeom>
          <a:solidFill>
            <a:srgbClr val="FFC307"/>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pic>
        <p:nvPicPr>
          <p:cNvPr id="5" name="Picture 4" descr="Logo&#10;&#10;Description automatically generated with low confidence">
            <a:extLst>
              <a:ext uri="{FF2B5EF4-FFF2-40B4-BE49-F238E27FC236}">
                <a16:creationId xmlns:a16="http://schemas.microsoft.com/office/drawing/2014/main" id="{669C37F3-1173-433A-8CBD-6F9FF3BAAE03}"/>
              </a:ext>
            </a:extLst>
          </p:cNvPr>
          <p:cNvPicPr>
            <a:picLocks noChangeAspect="1"/>
          </p:cNvPicPr>
          <p:nvPr/>
        </p:nvPicPr>
        <p:blipFill>
          <a:blip r:embed="rId2"/>
          <a:stretch>
            <a:fillRect/>
          </a:stretch>
        </p:blipFill>
        <p:spPr>
          <a:xfrm>
            <a:off x="5143501" y="2953187"/>
            <a:ext cx="1905004" cy="952503"/>
          </a:xfrm>
          <a:prstGeom prst="rect">
            <a:avLst/>
          </a:prstGeom>
        </p:spPr>
      </p:pic>
      <p:sp>
        <p:nvSpPr>
          <p:cNvPr id="35" name="Rectangle 34">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922" y="4521269"/>
            <a:ext cx="6697525" cy="1877811"/>
          </a:xfrm>
          <a:prstGeom prst="rect">
            <a:avLst/>
          </a:prstGeom>
          <a:solidFill>
            <a:schemeClr val="accent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7" name="Rectangle 36">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11419" y="450221"/>
            <a:ext cx="4421661" cy="5948859"/>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85000"/>
                </a:schemeClr>
              </a:solidFill>
            </a:endParaRPr>
          </a:p>
        </p:txBody>
      </p:sp>
      <p:sp>
        <p:nvSpPr>
          <p:cNvPr id="3" name="TextBox 2">
            <a:extLst>
              <a:ext uri="{FF2B5EF4-FFF2-40B4-BE49-F238E27FC236}">
                <a16:creationId xmlns:a16="http://schemas.microsoft.com/office/drawing/2014/main" id="{46EF18E5-23B4-445C-B58E-0D6C2251EDD4}"/>
              </a:ext>
            </a:extLst>
          </p:cNvPr>
          <p:cNvSpPr txBox="1"/>
          <p:nvPr/>
        </p:nvSpPr>
        <p:spPr>
          <a:xfrm>
            <a:off x="7658103" y="795549"/>
            <a:ext cx="3759199" cy="5275603"/>
          </a:xfrm>
          <a:prstGeom prst="rect">
            <a:avLst/>
          </a:prstGeom>
        </p:spPr>
        <p:style>
          <a:lnRef idx="0">
            <a:schemeClr val="dk1"/>
          </a:lnRef>
          <a:fillRef idx="3">
            <a:schemeClr val="dk1"/>
          </a:fillRef>
          <a:effectRef idx="3">
            <a:schemeClr val="dk1"/>
          </a:effectRef>
          <a:fontRef idx="minor">
            <a:schemeClr val="lt1"/>
          </a:fontRef>
        </p:style>
        <p:txBody>
          <a:bodyPr vert="horz" lIns="91440" tIns="45720" rIns="91440" bIns="45720" numCol="1" rtlCol="0" anchor="ctr">
            <a:normAutofit/>
          </a:bodyPr>
          <a:lstStyle/>
          <a:p>
            <a:pPr marL="1142961" lvl="1" indent="-457189" defTabSz="914377">
              <a:lnSpc>
                <a:spcPct val="90000"/>
              </a:lnSpc>
              <a:spcAft>
                <a:spcPts val="600"/>
              </a:spcAft>
              <a:buFont typeface="+mj-lt"/>
              <a:buAutoNum type="arabicPeriod"/>
            </a:pPr>
            <a:r>
              <a:rPr lang="en-US" sz="2000" dirty="0"/>
              <a:t>Abstract</a:t>
            </a:r>
          </a:p>
          <a:p>
            <a:pPr marL="1142961" lvl="1" indent="-457189" defTabSz="914377">
              <a:lnSpc>
                <a:spcPct val="90000"/>
              </a:lnSpc>
              <a:spcAft>
                <a:spcPts val="600"/>
              </a:spcAft>
              <a:buFont typeface="+mj-lt"/>
              <a:buAutoNum type="arabicPeriod"/>
            </a:pPr>
            <a:r>
              <a:rPr lang="en-US" sz="2000" dirty="0"/>
              <a:t>Introduction</a:t>
            </a:r>
          </a:p>
          <a:p>
            <a:pPr marL="1142961" lvl="1" indent="-457189" defTabSz="914377">
              <a:lnSpc>
                <a:spcPct val="90000"/>
              </a:lnSpc>
              <a:spcAft>
                <a:spcPts val="600"/>
              </a:spcAft>
              <a:buFont typeface="+mj-lt"/>
              <a:buAutoNum type="arabicPeriod"/>
            </a:pPr>
            <a:r>
              <a:rPr lang="en-US" sz="2000" dirty="0"/>
              <a:t>Motivation</a:t>
            </a:r>
          </a:p>
          <a:p>
            <a:pPr marL="1142961" lvl="1" indent="-457189" defTabSz="914377">
              <a:lnSpc>
                <a:spcPct val="90000"/>
              </a:lnSpc>
              <a:spcAft>
                <a:spcPts val="600"/>
              </a:spcAft>
              <a:buFont typeface="+mj-lt"/>
              <a:buAutoNum type="arabicPeriod"/>
            </a:pPr>
            <a:r>
              <a:rPr lang="en-US" sz="2000" dirty="0"/>
              <a:t>Problem Statement</a:t>
            </a:r>
          </a:p>
          <a:p>
            <a:pPr marL="1142961" lvl="1" indent="-457189" defTabSz="914377">
              <a:lnSpc>
                <a:spcPct val="90000"/>
              </a:lnSpc>
              <a:spcAft>
                <a:spcPts val="600"/>
              </a:spcAft>
              <a:buFont typeface="+mj-lt"/>
              <a:buAutoNum type="arabicPeriod"/>
            </a:pPr>
            <a:r>
              <a:rPr lang="en-US" sz="2000" dirty="0"/>
              <a:t>Objective</a:t>
            </a:r>
          </a:p>
          <a:p>
            <a:pPr marL="1142961" lvl="1" indent="-457189" defTabSz="914377">
              <a:lnSpc>
                <a:spcPct val="90000"/>
              </a:lnSpc>
              <a:spcAft>
                <a:spcPts val="600"/>
              </a:spcAft>
              <a:buFont typeface="+mj-lt"/>
              <a:buAutoNum type="arabicPeriod"/>
            </a:pPr>
            <a:r>
              <a:rPr lang="en-US" sz="2000" dirty="0"/>
              <a:t>Methodology</a:t>
            </a:r>
          </a:p>
          <a:p>
            <a:pPr marL="1142961" lvl="1" indent="-457189" defTabSz="914377">
              <a:lnSpc>
                <a:spcPct val="90000"/>
              </a:lnSpc>
              <a:spcAft>
                <a:spcPts val="600"/>
              </a:spcAft>
              <a:buFont typeface="+mj-lt"/>
              <a:buAutoNum type="arabicPeriod"/>
            </a:pPr>
            <a:r>
              <a:rPr lang="en-US" sz="2000" dirty="0"/>
              <a:t>Algorithm</a:t>
            </a:r>
          </a:p>
          <a:p>
            <a:pPr marL="1142961" lvl="1" indent="-457189" defTabSz="914377">
              <a:lnSpc>
                <a:spcPct val="90000"/>
              </a:lnSpc>
              <a:spcAft>
                <a:spcPts val="600"/>
              </a:spcAft>
              <a:buFont typeface="+mj-lt"/>
              <a:buAutoNum type="arabicPeriod"/>
            </a:pPr>
            <a:r>
              <a:rPr lang="en-US" sz="2000" dirty="0"/>
              <a:t>Flowchart &amp; Workflow</a:t>
            </a:r>
          </a:p>
          <a:p>
            <a:pPr marL="1142961" lvl="1" indent="-457189" defTabSz="914377">
              <a:lnSpc>
                <a:spcPct val="90000"/>
              </a:lnSpc>
              <a:spcAft>
                <a:spcPts val="600"/>
              </a:spcAft>
              <a:buFont typeface="+mj-lt"/>
              <a:buAutoNum type="arabicPeriod"/>
            </a:pPr>
            <a:r>
              <a:rPr lang="en-US" sz="2000" dirty="0"/>
              <a:t>Output Snippets</a:t>
            </a:r>
          </a:p>
          <a:p>
            <a:pPr marL="1142961" lvl="1" indent="-457189" defTabSz="914377">
              <a:lnSpc>
                <a:spcPct val="90000"/>
              </a:lnSpc>
              <a:spcAft>
                <a:spcPts val="600"/>
              </a:spcAft>
              <a:buFont typeface="+mj-lt"/>
              <a:buAutoNum type="arabicPeriod"/>
            </a:pPr>
            <a:r>
              <a:rPr lang="en-US" sz="2000" dirty="0"/>
              <a:t>Overview</a:t>
            </a:r>
          </a:p>
          <a:p>
            <a:pPr marL="1142961" lvl="1" indent="-457189" defTabSz="914377">
              <a:lnSpc>
                <a:spcPct val="90000"/>
              </a:lnSpc>
              <a:spcAft>
                <a:spcPts val="600"/>
              </a:spcAft>
              <a:buFont typeface="+mj-lt"/>
              <a:buAutoNum type="arabicPeriod"/>
            </a:pPr>
            <a:r>
              <a:rPr lang="en-US" sz="2000" dirty="0"/>
              <a:t>Pert Chart</a:t>
            </a:r>
          </a:p>
          <a:p>
            <a:pPr marL="1142961" lvl="1" indent="-457189" defTabSz="914377">
              <a:lnSpc>
                <a:spcPct val="90000"/>
              </a:lnSpc>
              <a:spcAft>
                <a:spcPts val="600"/>
              </a:spcAft>
              <a:buFont typeface="+mj-lt"/>
              <a:buAutoNum type="arabicPeriod"/>
            </a:pPr>
            <a:r>
              <a:rPr lang="en-US" sz="2000" dirty="0"/>
              <a:t>References and </a:t>
            </a:r>
            <a:br>
              <a:rPr lang="en-US" sz="2000" dirty="0"/>
            </a:br>
            <a:r>
              <a:rPr lang="en-US" sz="2000" dirty="0"/>
              <a:t>Related Work</a:t>
            </a:r>
          </a:p>
        </p:txBody>
      </p:sp>
    </p:spTree>
    <p:extLst>
      <p:ext uri="{BB962C8B-B14F-4D97-AF65-F5344CB8AC3E}">
        <p14:creationId xmlns:p14="http://schemas.microsoft.com/office/powerpoint/2010/main" val="15391569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Diagram&#10;&#10;Description automatically generated with medium confidence">
            <a:extLst>
              <a:ext uri="{FF2B5EF4-FFF2-40B4-BE49-F238E27FC236}">
                <a16:creationId xmlns:a16="http://schemas.microsoft.com/office/drawing/2014/main" id="{ED7DA4AE-3A9D-4779-B34C-B5DE00F7C464}"/>
              </a:ext>
            </a:extLst>
          </p:cNvPr>
          <p:cNvPicPr>
            <a:picLocks noChangeAspect="1"/>
          </p:cNvPicPr>
          <p:nvPr/>
        </p:nvPicPr>
        <p:blipFill rotWithShape="1">
          <a:blip r:embed="rId2">
            <a:alphaModFix/>
          </a:blip>
          <a:srcRect l="20211" r="18720" b="2"/>
          <a:stretch/>
        </p:blipFill>
        <p:spPr>
          <a:xfrm>
            <a:off x="5797543" y="10"/>
            <a:ext cx="6394152" cy="6857991"/>
          </a:xfrm>
          <a:prstGeom prst="rect">
            <a:avLst/>
          </a:prstGeom>
        </p:spPr>
      </p:pic>
      <p:pic>
        <p:nvPicPr>
          <p:cNvPr id="14" name="Picture 9">
            <a:extLst>
              <a:ext uri="{FF2B5EF4-FFF2-40B4-BE49-F238E27FC236}">
                <a16:creationId xmlns:a16="http://schemas.microsoft.com/office/drawing/2014/main" id="{54DDEBDD-D8BD-41A6-8A0D-B00E3768B0F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flipH="1" flipV="1">
            <a:off x="0" y="0"/>
            <a:ext cx="12192000" cy="6858000"/>
          </a:xfrm>
          <a:prstGeom prst="rect">
            <a:avLst/>
          </a:prstGeom>
        </p:spPr>
      </p:pic>
      <p:sp>
        <p:nvSpPr>
          <p:cNvPr id="2" name="Title 1">
            <a:extLst>
              <a:ext uri="{FF2B5EF4-FFF2-40B4-BE49-F238E27FC236}">
                <a16:creationId xmlns:a16="http://schemas.microsoft.com/office/drawing/2014/main" id="{6E2DD60C-B61A-458F-B172-6B2A2FA12F3A}"/>
              </a:ext>
            </a:extLst>
          </p:cNvPr>
          <p:cNvSpPr>
            <a:spLocks noGrp="1"/>
          </p:cNvSpPr>
          <p:nvPr>
            <p:ph type="title"/>
          </p:nvPr>
        </p:nvSpPr>
        <p:spPr>
          <a:xfrm>
            <a:off x="804999" y="798445"/>
            <a:ext cx="4803636" cy="1311664"/>
          </a:xfrm>
        </p:spPr>
        <p:txBody>
          <a:bodyPr vert="horz" lIns="91440" tIns="45720" rIns="91440" bIns="45720" rtlCol="0" anchor="ctr">
            <a:normAutofit/>
          </a:bodyPr>
          <a:lstStyle/>
          <a:p>
            <a:pPr algn="l"/>
            <a:br>
              <a:rPr lang="en-US" sz="4400" b="1" dirty="0">
                <a:solidFill>
                  <a:srgbClr val="000000"/>
                </a:solidFill>
                <a:latin typeface="+mj-lt"/>
              </a:rPr>
            </a:br>
            <a:r>
              <a:rPr lang="en-US" sz="4400" b="1" dirty="0">
                <a:solidFill>
                  <a:srgbClr val="000000"/>
                </a:solidFill>
                <a:latin typeface="+mj-lt"/>
              </a:rPr>
              <a:t>	</a:t>
            </a:r>
            <a:endParaRPr lang="en-US" sz="4400" dirty="0">
              <a:solidFill>
                <a:srgbClr val="000000"/>
              </a:solidFill>
              <a:latin typeface="+mj-lt"/>
            </a:endParaRPr>
          </a:p>
        </p:txBody>
      </p:sp>
      <p:sp>
        <p:nvSpPr>
          <p:cNvPr id="5" name="TextBox 4">
            <a:extLst>
              <a:ext uri="{FF2B5EF4-FFF2-40B4-BE49-F238E27FC236}">
                <a16:creationId xmlns:a16="http://schemas.microsoft.com/office/drawing/2014/main" id="{A171763A-3EE4-4DAF-A2D0-A941EFB6EF7F}"/>
              </a:ext>
            </a:extLst>
          </p:cNvPr>
          <p:cNvSpPr txBox="1"/>
          <p:nvPr/>
        </p:nvSpPr>
        <p:spPr>
          <a:xfrm>
            <a:off x="0" y="318053"/>
            <a:ext cx="7182678" cy="6361043"/>
          </a:xfrm>
          <a:prstGeom prst="rect">
            <a:avLst/>
          </a:prstGeom>
        </p:spPr>
        <p:txBody>
          <a:bodyPr vert="horz" lIns="91440" tIns="45720" rIns="91440" bIns="45720" rtlCol="0" anchor="ctr">
            <a:normAutofit/>
          </a:bodyPr>
          <a:lstStyle/>
          <a:p>
            <a:pPr marL="285744" indent="-285744" defTabSz="914377">
              <a:spcAft>
                <a:spcPts val="600"/>
              </a:spcAft>
              <a:buFont typeface="Arial" panose="020B0604020202020204" pitchFamily="34" charset="0"/>
              <a:buChar char="•"/>
            </a:pPr>
            <a:r>
              <a:rPr lang="en-US" sz="1800" dirty="0">
                <a:solidFill>
                  <a:srgbClr val="000000"/>
                </a:solidFill>
              </a:rPr>
              <a:t>Now a days, we transact a lot on daily basis for different requirements and with different people.</a:t>
            </a:r>
          </a:p>
          <a:p>
            <a:pPr marL="285744" indent="-285744" defTabSz="914377">
              <a:spcAft>
                <a:spcPts val="600"/>
              </a:spcAft>
              <a:buFont typeface="Arial" panose="020B0604020202020204" pitchFamily="34" charset="0"/>
              <a:buChar char="•"/>
            </a:pPr>
            <a:endParaRPr lang="en-US" sz="1800" dirty="0">
              <a:solidFill>
                <a:srgbClr val="000000"/>
              </a:solidFill>
            </a:endParaRPr>
          </a:p>
          <a:p>
            <a:pPr marL="285744" indent="-285744" defTabSz="914377">
              <a:spcAft>
                <a:spcPts val="600"/>
              </a:spcAft>
              <a:buFont typeface="Arial" panose="020B0604020202020204" pitchFamily="34" charset="0"/>
              <a:buChar char="•"/>
            </a:pPr>
            <a:r>
              <a:rPr lang="en-US" sz="1800" dirty="0">
                <a:solidFill>
                  <a:srgbClr val="000000"/>
                </a:solidFill>
              </a:rPr>
              <a:t>Well, tracking them all might become a tedious task when you are transacting through different mediums and to different places. </a:t>
            </a:r>
          </a:p>
          <a:p>
            <a:pPr marL="285744" indent="-285744" defTabSz="914377">
              <a:spcAft>
                <a:spcPts val="600"/>
              </a:spcAft>
              <a:buFont typeface="Arial" panose="020B0604020202020204" pitchFamily="34" charset="0"/>
              <a:buChar char="•"/>
            </a:pPr>
            <a:endParaRPr lang="en-US" sz="1800" dirty="0">
              <a:solidFill>
                <a:srgbClr val="000000"/>
              </a:solidFill>
            </a:endParaRPr>
          </a:p>
          <a:p>
            <a:pPr marL="285744" indent="-285744" defTabSz="914377">
              <a:spcAft>
                <a:spcPts val="600"/>
              </a:spcAft>
              <a:buFont typeface="Arial" panose="020B0604020202020204" pitchFamily="34" charset="0"/>
              <a:buChar char="•"/>
            </a:pPr>
            <a:r>
              <a:rPr lang="en-US" sz="1800" dirty="0">
                <a:solidFill>
                  <a:srgbClr val="000000"/>
                </a:solidFill>
              </a:rPr>
              <a:t>This work covers to solve the task of Fair expenses and debt sharing with different parties, which covers how different intermediaries in a payment network can be simplified to make settlements easier.</a:t>
            </a:r>
          </a:p>
          <a:p>
            <a:pPr marL="285744" indent="-285744" defTabSz="914377">
              <a:spcAft>
                <a:spcPts val="600"/>
              </a:spcAft>
              <a:buFont typeface="Arial" panose="020B0604020202020204" pitchFamily="34" charset="0"/>
              <a:buChar char="•"/>
            </a:pPr>
            <a:endParaRPr lang="en-US" sz="1800" dirty="0">
              <a:solidFill>
                <a:srgbClr val="000000"/>
              </a:solidFill>
            </a:endParaRPr>
          </a:p>
          <a:p>
            <a:pPr marL="285744" indent="-285744" defTabSz="914377">
              <a:spcAft>
                <a:spcPts val="600"/>
              </a:spcAft>
              <a:buFont typeface="Arial" panose="020B0604020202020204" pitchFamily="34" charset="0"/>
              <a:buChar char="•"/>
            </a:pPr>
            <a:r>
              <a:rPr lang="en-US" sz="1800" dirty="0">
                <a:solidFill>
                  <a:srgbClr val="000000"/>
                </a:solidFill>
              </a:rPr>
              <a:t>The work begins by studying the concepts behind the fair division strategies and by performing tasks like sharing and splitting of rents in an optimal manner, reasonable distribution across the payment nodes and presenting user his/her spending habits.  </a:t>
            </a:r>
          </a:p>
          <a:p>
            <a:pPr defTabSz="914377">
              <a:spcAft>
                <a:spcPts val="600"/>
              </a:spcAft>
            </a:pPr>
            <a:endParaRPr lang="en-US" sz="1800" dirty="0">
              <a:solidFill>
                <a:srgbClr val="000000"/>
              </a:solidFill>
            </a:endParaRPr>
          </a:p>
        </p:txBody>
      </p:sp>
      <p:sp>
        <p:nvSpPr>
          <p:cNvPr id="25" name="Title 1">
            <a:extLst>
              <a:ext uri="{FF2B5EF4-FFF2-40B4-BE49-F238E27FC236}">
                <a16:creationId xmlns:a16="http://schemas.microsoft.com/office/drawing/2014/main" id="{F7F6B540-4017-4F06-9623-F3E60E2A59FB}"/>
              </a:ext>
            </a:extLst>
          </p:cNvPr>
          <p:cNvSpPr txBox="1">
            <a:spLocks/>
          </p:cNvSpPr>
          <p:nvPr/>
        </p:nvSpPr>
        <p:spPr>
          <a:xfrm>
            <a:off x="388650" y="463502"/>
            <a:ext cx="5084497" cy="564911"/>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3600" b="0" kern="1200">
                <a:solidFill>
                  <a:schemeClr val="tx1">
                    <a:lumMod val="65000"/>
                    <a:lumOff val="35000"/>
                  </a:schemeClr>
                </a:solidFill>
                <a:latin typeface="+mn-lt"/>
                <a:ea typeface="+mj-ea"/>
                <a:cs typeface="+mj-cs"/>
              </a:defRPr>
            </a:lvl1pPr>
          </a:lstStyle>
          <a:p>
            <a:r>
              <a:rPr lang="en-IN" sz="4400" b="1" dirty="0">
                <a:solidFill>
                  <a:schemeClr val="tx1"/>
                </a:solidFill>
                <a:latin typeface="+mj-lt"/>
              </a:rPr>
              <a:t>INTRODUCTION</a:t>
            </a:r>
            <a:endParaRPr lang="en-IN" sz="4400" dirty="0">
              <a:solidFill>
                <a:schemeClr val="tx1"/>
              </a:solidFill>
              <a:latin typeface="+mj-lt"/>
            </a:endParaRPr>
          </a:p>
        </p:txBody>
      </p:sp>
      <p:pic>
        <p:nvPicPr>
          <p:cNvPr id="8" name="Picture 7">
            <a:extLst>
              <a:ext uri="{FF2B5EF4-FFF2-40B4-BE49-F238E27FC236}">
                <a16:creationId xmlns:a16="http://schemas.microsoft.com/office/drawing/2014/main" id="{0E40CFC5-9040-4DF8-8C4A-CB3C09F25688}"/>
              </a:ext>
            </a:extLst>
          </p:cNvPr>
          <p:cNvPicPr>
            <a:picLocks noChangeAspect="1"/>
          </p:cNvPicPr>
          <p:nvPr/>
        </p:nvPicPr>
        <p:blipFill>
          <a:blip r:embed="rId4"/>
          <a:stretch>
            <a:fillRect/>
          </a:stretch>
        </p:blipFill>
        <p:spPr>
          <a:xfrm>
            <a:off x="375401" y="5897219"/>
            <a:ext cx="1559847" cy="750156"/>
          </a:xfrm>
          <a:prstGeom prst="rect">
            <a:avLst/>
          </a:prstGeom>
        </p:spPr>
      </p:pic>
    </p:spTree>
    <p:extLst>
      <p:ext uri="{BB962C8B-B14F-4D97-AF65-F5344CB8AC3E}">
        <p14:creationId xmlns:p14="http://schemas.microsoft.com/office/powerpoint/2010/main" val="872419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Blurry image of a person's face&#10;&#10;Description automatically generated with low confidence">
            <a:extLst>
              <a:ext uri="{FF2B5EF4-FFF2-40B4-BE49-F238E27FC236}">
                <a16:creationId xmlns:a16="http://schemas.microsoft.com/office/drawing/2014/main" id="{2C96A502-1ADC-4626-A05F-878B5F015B45}"/>
              </a:ext>
            </a:extLst>
          </p:cNvPr>
          <p:cNvPicPr>
            <a:picLocks noChangeAspect="1"/>
          </p:cNvPicPr>
          <p:nvPr/>
        </p:nvPicPr>
        <p:blipFill rotWithShape="1">
          <a:blip r:embed="rId2">
            <a:alphaModFix/>
          </a:blip>
          <a:srcRect l="19818" r="17946" b="-1"/>
          <a:stretch/>
        </p:blipFill>
        <p:spPr>
          <a:xfrm>
            <a:off x="5797543" y="10"/>
            <a:ext cx="6394152" cy="6857991"/>
          </a:xfrm>
          <a:prstGeom prst="rect">
            <a:avLst/>
          </a:prstGeom>
        </p:spPr>
      </p:pic>
      <p:pic>
        <p:nvPicPr>
          <p:cNvPr id="11" name="Picture 10">
            <a:extLst>
              <a:ext uri="{FF2B5EF4-FFF2-40B4-BE49-F238E27FC236}">
                <a16:creationId xmlns:a16="http://schemas.microsoft.com/office/drawing/2014/main" id="{54DDEBDD-D8BD-41A6-8A0D-B00E3768B0F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flipH="1" flipV="1">
            <a:off x="0" y="0"/>
            <a:ext cx="12192000" cy="6858000"/>
          </a:xfrm>
          <a:prstGeom prst="rect">
            <a:avLst/>
          </a:prstGeom>
        </p:spPr>
      </p:pic>
      <p:sp>
        <p:nvSpPr>
          <p:cNvPr id="2" name="Title 1"/>
          <p:cNvSpPr>
            <a:spLocks noGrp="1"/>
          </p:cNvSpPr>
          <p:nvPr>
            <p:ph type="title"/>
          </p:nvPr>
        </p:nvSpPr>
        <p:spPr>
          <a:xfrm>
            <a:off x="804999" y="798445"/>
            <a:ext cx="4803636" cy="1311664"/>
          </a:xfrm>
        </p:spPr>
        <p:txBody>
          <a:bodyPr vert="horz" lIns="91440" tIns="45720" rIns="91440" bIns="45720" rtlCol="0" anchor="ctr">
            <a:normAutofit/>
          </a:bodyPr>
          <a:lstStyle/>
          <a:p>
            <a:pPr algn="l"/>
            <a:r>
              <a:rPr lang="en-US" sz="4400" b="1" dirty="0">
                <a:solidFill>
                  <a:srgbClr val="000000"/>
                </a:solidFill>
                <a:latin typeface="+mj-lt"/>
              </a:rPr>
              <a:t>MOTIVATION</a:t>
            </a:r>
            <a:br>
              <a:rPr lang="en-US" sz="4400" dirty="0">
                <a:solidFill>
                  <a:srgbClr val="000000"/>
                </a:solidFill>
                <a:latin typeface="+mj-lt"/>
              </a:rPr>
            </a:br>
            <a:endParaRPr lang="en-US" sz="4400" dirty="0">
              <a:solidFill>
                <a:srgbClr val="000000"/>
              </a:solidFill>
              <a:latin typeface="+mj-lt"/>
            </a:endParaRPr>
          </a:p>
        </p:txBody>
      </p:sp>
      <p:graphicFrame>
        <p:nvGraphicFramePr>
          <p:cNvPr id="6" name="TextBox 3">
            <a:extLst>
              <a:ext uri="{FF2B5EF4-FFF2-40B4-BE49-F238E27FC236}">
                <a16:creationId xmlns:a16="http://schemas.microsoft.com/office/drawing/2014/main" id="{0DA492D8-F753-408C-AB4B-FCB4F749A95A}"/>
              </a:ext>
            </a:extLst>
          </p:cNvPr>
          <p:cNvGraphicFramePr/>
          <p:nvPr>
            <p:extLst>
              <p:ext uri="{D42A27DB-BD31-4B8C-83A1-F6EECF244321}">
                <p14:modId xmlns:p14="http://schemas.microsoft.com/office/powerpoint/2010/main" val="1446471217"/>
              </p:ext>
            </p:extLst>
          </p:nvPr>
        </p:nvGraphicFramePr>
        <p:xfrm>
          <a:off x="672172" y="1575799"/>
          <a:ext cx="5291307" cy="438044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5" name="Picture 4">
            <a:extLst>
              <a:ext uri="{FF2B5EF4-FFF2-40B4-BE49-F238E27FC236}">
                <a16:creationId xmlns:a16="http://schemas.microsoft.com/office/drawing/2014/main" id="{40E8F913-28CD-418B-818F-3FE8060514B1}"/>
              </a:ext>
            </a:extLst>
          </p:cNvPr>
          <p:cNvPicPr>
            <a:picLocks noChangeAspect="1"/>
          </p:cNvPicPr>
          <p:nvPr/>
        </p:nvPicPr>
        <p:blipFill>
          <a:blip r:embed="rId9"/>
          <a:stretch>
            <a:fillRect/>
          </a:stretch>
        </p:blipFill>
        <p:spPr>
          <a:xfrm>
            <a:off x="91392" y="6149857"/>
            <a:ext cx="1427211" cy="686369"/>
          </a:xfrm>
          <a:prstGeom prst="rect">
            <a:avLst/>
          </a:prstGeom>
        </p:spPr>
      </p:pic>
    </p:spTree>
    <p:extLst>
      <p:ext uri="{BB962C8B-B14F-4D97-AF65-F5344CB8AC3E}">
        <p14:creationId xmlns:p14="http://schemas.microsoft.com/office/powerpoint/2010/main" val="17767589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Blurry image of a person's face&#10;&#10;Description automatically generated with low confidence">
            <a:extLst>
              <a:ext uri="{FF2B5EF4-FFF2-40B4-BE49-F238E27FC236}">
                <a16:creationId xmlns:a16="http://schemas.microsoft.com/office/drawing/2014/main" id="{2C96A502-1ADC-4626-A05F-878B5F015B45}"/>
              </a:ext>
            </a:extLst>
          </p:cNvPr>
          <p:cNvPicPr>
            <a:picLocks noChangeAspect="1"/>
          </p:cNvPicPr>
          <p:nvPr/>
        </p:nvPicPr>
        <p:blipFill rotWithShape="1">
          <a:blip r:embed="rId2">
            <a:alphaModFix/>
          </a:blip>
          <a:srcRect l="19818" r="17946" b="-1"/>
          <a:stretch/>
        </p:blipFill>
        <p:spPr>
          <a:xfrm>
            <a:off x="5797543" y="10"/>
            <a:ext cx="6394152" cy="6857991"/>
          </a:xfrm>
          <a:prstGeom prst="rect">
            <a:avLst/>
          </a:prstGeom>
        </p:spPr>
      </p:pic>
      <p:pic>
        <p:nvPicPr>
          <p:cNvPr id="11" name="Picture 10">
            <a:extLst>
              <a:ext uri="{FF2B5EF4-FFF2-40B4-BE49-F238E27FC236}">
                <a16:creationId xmlns:a16="http://schemas.microsoft.com/office/drawing/2014/main" id="{54DDEBDD-D8BD-41A6-8A0D-B00E3768B0F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flipH="1" flipV="1">
            <a:off x="0" y="0"/>
            <a:ext cx="12192000" cy="6858000"/>
          </a:xfrm>
          <a:prstGeom prst="rect">
            <a:avLst/>
          </a:prstGeom>
        </p:spPr>
      </p:pic>
      <p:sp>
        <p:nvSpPr>
          <p:cNvPr id="2" name="Title 1"/>
          <p:cNvSpPr>
            <a:spLocks noGrp="1"/>
          </p:cNvSpPr>
          <p:nvPr>
            <p:ph type="title"/>
          </p:nvPr>
        </p:nvSpPr>
        <p:spPr>
          <a:xfrm>
            <a:off x="672173" y="440636"/>
            <a:ext cx="6394151" cy="1311664"/>
          </a:xfrm>
        </p:spPr>
        <p:txBody>
          <a:bodyPr vert="horz" lIns="91440" tIns="45720" rIns="91440" bIns="45720" rtlCol="0" anchor="ctr">
            <a:normAutofit/>
          </a:bodyPr>
          <a:lstStyle/>
          <a:p>
            <a:pPr algn="l"/>
            <a:r>
              <a:rPr lang="en-US" sz="4400" b="1" dirty="0">
                <a:solidFill>
                  <a:schemeClr val="tx1"/>
                </a:solidFill>
                <a:latin typeface="+mj-lt"/>
              </a:rPr>
              <a:t>PROBLEM STATEMENT</a:t>
            </a:r>
          </a:p>
        </p:txBody>
      </p:sp>
      <p:graphicFrame>
        <p:nvGraphicFramePr>
          <p:cNvPr id="6" name="TextBox 3">
            <a:extLst>
              <a:ext uri="{FF2B5EF4-FFF2-40B4-BE49-F238E27FC236}">
                <a16:creationId xmlns:a16="http://schemas.microsoft.com/office/drawing/2014/main" id="{0DA492D8-F753-408C-AB4B-FCB4F749A95A}"/>
              </a:ext>
            </a:extLst>
          </p:cNvPr>
          <p:cNvGraphicFramePr/>
          <p:nvPr>
            <p:extLst>
              <p:ext uri="{D42A27DB-BD31-4B8C-83A1-F6EECF244321}">
                <p14:modId xmlns:p14="http://schemas.microsoft.com/office/powerpoint/2010/main" val="1728047799"/>
              </p:ext>
            </p:extLst>
          </p:nvPr>
        </p:nvGraphicFramePr>
        <p:xfrm>
          <a:off x="672171" y="1575799"/>
          <a:ext cx="5125372" cy="438044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5" name="Picture 4">
            <a:extLst>
              <a:ext uri="{FF2B5EF4-FFF2-40B4-BE49-F238E27FC236}">
                <a16:creationId xmlns:a16="http://schemas.microsoft.com/office/drawing/2014/main" id="{40E8F913-28CD-418B-818F-3FE8060514B1}"/>
              </a:ext>
            </a:extLst>
          </p:cNvPr>
          <p:cNvPicPr>
            <a:picLocks noChangeAspect="1"/>
          </p:cNvPicPr>
          <p:nvPr/>
        </p:nvPicPr>
        <p:blipFill>
          <a:blip r:embed="rId9"/>
          <a:stretch>
            <a:fillRect/>
          </a:stretch>
        </p:blipFill>
        <p:spPr>
          <a:xfrm>
            <a:off x="91392" y="6149857"/>
            <a:ext cx="1427211" cy="686369"/>
          </a:xfrm>
          <a:prstGeom prst="rect">
            <a:avLst/>
          </a:prstGeom>
        </p:spPr>
      </p:pic>
    </p:spTree>
    <p:extLst>
      <p:ext uri="{BB962C8B-B14F-4D97-AF65-F5344CB8AC3E}">
        <p14:creationId xmlns:p14="http://schemas.microsoft.com/office/powerpoint/2010/main" val="17614033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19">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ED8EA8F6-E878-4D43-B3FB-1F80FC797783}"/>
              </a:ext>
            </a:extLst>
          </p:cNvPr>
          <p:cNvSpPr>
            <a:spLocks noGrp="1"/>
          </p:cNvSpPr>
          <p:nvPr>
            <p:ph type="title"/>
          </p:nvPr>
        </p:nvSpPr>
        <p:spPr>
          <a:xfrm>
            <a:off x="635000" y="640823"/>
            <a:ext cx="3418659" cy="5583148"/>
          </a:xfrm>
        </p:spPr>
        <p:txBody>
          <a:bodyPr vert="horz" lIns="91440" tIns="45720" rIns="91440" bIns="45720" rtlCol="0" anchor="ctr">
            <a:normAutofit/>
          </a:bodyPr>
          <a:lstStyle/>
          <a:p>
            <a:pPr algn="l" defTabSz="914400"/>
            <a:r>
              <a:rPr lang="en-US" sz="4400" b="1" kern="1200" dirty="0">
                <a:solidFill>
                  <a:schemeClr val="tx1"/>
                </a:solidFill>
                <a:latin typeface="+mj-lt"/>
                <a:ea typeface="+mj-ea"/>
                <a:cs typeface="+mj-cs"/>
              </a:rPr>
              <a:t>OBJECTIVES</a:t>
            </a:r>
          </a:p>
        </p:txBody>
      </p:sp>
      <p:sp>
        <p:nvSpPr>
          <p:cNvPr id="28"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D7C0A2AB-A237-4EBD-A588-01A09235D130}"/>
              </a:ext>
            </a:extLst>
          </p:cNvPr>
          <p:cNvPicPr>
            <a:picLocks noChangeAspect="1"/>
          </p:cNvPicPr>
          <p:nvPr/>
        </p:nvPicPr>
        <p:blipFill>
          <a:blip r:embed="rId2"/>
          <a:stretch>
            <a:fillRect/>
          </a:stretch>
        </p:blipFill>
        <p:spPr>
          <a:xfrm>
            <a:off x="106267" y="5918798"/>
            <a:ext cx="1710399" cy="781127"/>
          </a:xfrm>
          <a:prstGeom prst="rect">
            <a:avLst/>
          </a:prstGeom>
        </p:spPr>
      </p:pic>
      <p:graphicFrame>
        <p:nvGraphicFramePr>
          <p:cNvPr id="7" name="TextBox 4">
            <a:extLst>
              <a:ext uri="{FF2B5EF4-FFF2-40B4-BE49-F238E27FC236}">
                <a16:creationId xmlns:a16="http://schemas.microsoft.com/office/drawing/2014/main" id="{FF6160FB-60EB-4210-9D49-59A7F989DE3B}"/>
              </a:ext>
            </a:extLst>
          </p:cNvPr>
          <p:cNvGraphicFramePr/>
          <p:nvPr>
            <p:extLst>
              <p:ext uri="{D42A27DB-BD31-4B8C-83A1-F6EECF244321}">
                <p14:modId xmlns:p14="http://schemas.microsoft.com/office/powerpoint/2010/main" val="2479581969"/>
              </p:ext>
            </p:extLst>
          </p:nvPr>
        </p:nvGraphicFramePr>
        <p:xfrm>
          <a:off x="4648018" y="640822"/>
          <a:ext cx="6900512" cy="553614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7781493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E4547D4-32FA-4696-ABAA-2903C50C97C9}"/>
              </a:ext>
            </a:extLst>
          </p:cNvPr>
          <p:cNvSpPr>
            <a:spLocks noGrp="1"/>
          </p:cNvSpPr>
          <p:nvPr>
            <p:ph type="title"/>
          </p:nvPr>
        </p:nvSpPr>
        <p:spPr>
          <a:xfrm>
            <a:off x="588131" y="548640"/>
            <a:ext cx="3853978" cy="5431536"/>
          </a:xfrm>
        </p:spPr>
        <p:txBody>
          <a:bodyPr vert="horz" lIns="91440" tIns="45720" rIns="91440" bIns="45720" rtlCol="0" anchor="ctr">
            <a:normAutofit/>
          </a:bodyPr>
          <a:lstStyle/>
          <a:p>
            <a:pPr algn="l"/>
            <a:r>
              <a:rPr lang="en-US" sz="4400" b="1" dirty="0">
                <a:solidFill>
                  <a:schemeClr val="tx1"/>
                </a:solidFill>
                <a:latin typeface="+mj-lt"/>
              </a:rPr>
              <a:t>METHODOLOGY </a:t>
            </a:r>
            <a:br>
              <a:rPr lang="en-US" sz="4400" b="1" dirty="0">
                <a:solidFill>
                  <a:schemeClr val="tx1"/>
                </a:solidFill>
                <a:latin typeface="+mj-lt"/>
              </a:rPr>
            </a:br>
            <a:endParaRPr lang="en-US" sz="4400" dirty="0">
              <a:solidFill>
                <a:schemeClr val="tx1"/>
              </a:solidFill>
              <a:latin typeface="+mj-lt"/>
            </a:endParaRPr>
          </a:p>
        </p:txBody>
      </p:sp>
      <p:sp>
        <p:nvSpPr>
          <p:cNvPr id="11"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1DA264FD-8FED-4079-82CF-5B2260B49483}"/>
              </a:ext>
            </a:extLst>
          </p:cNvPr>
          <p:cNvSpPr txBox="1"/>
          <p:nvPr/>
        </p:nvSpPr>
        <p:spPr>
          <a:xfrm>
            <a:off x="5126419" y="228602"/>
            <a:ext cx="6224335" cy="6200775"/>
          </a:xfrm>
          <a:prstGeom prst="rect">
            <a:avLst/>
          </a:prstGeom>
        </p:spPr>
        <p:txBody>
          <a:bodyPr vert="horz" lIns="91440" tIns="45720" rIns="91440" bIns="45720" rtlCol="0" anchor="ctr">
            <a:normAutofit lnSpcReduction="10000"/>
          </a:bodyPr>
          <a:lstStyle/>
          <a:p>
            <a:pPr marL="342891" indent="-228594" defTabSz="914377">
              <a:lnSpc>
                <a:spcPct val="150000"/>
              </a:lnSpc>
              <a:spcAft>
                <a:spcPts val="800"/>
              </a:spcAft>
              <a:buFont typeface="Arial" panose="020B0604020202020204" pitchFamily="34" charset="0"/>
              <a:buChar char="•"/>
              <a:tabLst>
                <a:tab pos="457189" algn="l"/>
              </a:tabLst>
            </a:pPr>
            <a:r>
              <a:rPr lang="en-US" sz="2200" dirty="0"/>
              <a:t>Simplifying debts is a feature of our application Settle Up that restructures debt within groups of people. It does not change the total amount that anyone owes, but it makes it easier to pay people back by minimizing the total number of transactions</a:t>
            </a:r>
            <a:r>
              <a:rPr lang="en-US" sz="2200" b="1" dirty="0"/>
              <a:t>.</a:t>
            </a:r>
          </a:p>
          <a:p>
            <a:pPr indent="-228594" defTabSz="914377">
              <a:lnSpc>
                <a:spcPct val="150000"/>
              </a:lnSpc>
              <a:spcAft>
                <a:spcPts val="800"/>
              </a:spcAft>
              <a:buFont typeface="Arial" panose="020B0604020202020204" pitchFamily="34" charset="0"/>
              <a:buChar char="•"/>
              <a:tabLst>
                <a:tab pos="457189" algn="l"/>
              </a:tabLst>
            </a:pPr>
            <a:endParaRPr lang="en-US" sz="2200" dirty="0"/>
          </a:p>
          <a:p>
            <a:pPr marL="342891" indent="-228594" defTabSz="914377">
              <a:lnSpc>
                <a:spcPct val="150000"/>
              </a:lnSpc>
              <a:spcAft>
                <a:spcPts val="800"/>
              </a:spcAft>
              <a:buFont typeface="Arial" panose="020B0604020202020204" pitchFamily="34" charset="0"/>
              <a:buChar char="•"/>
              <a:tabLst>
                <a:tab pos="457189" algn="l"/>
              </a:tabLst>
            </a:pPr>
            <a:r>
              <a:rPr lang="en-US" sz="2200" dirty="0"/>
              <a:t>In our project each person will be represented in the form of a node of a directed graph and each edge of this graph will represent the amount for the transactions. We will simplify this graph to get least number of transactions.</a:t>
            </a:r>
          </a:p>
        </p:txBody>
      </p:sp>
      <p:pic>
        <p:nvPicPr>
          <p:cNvPr id="5" name="Picture 4">
            <a:extLst>
              <a:ext uri="{FF2B5EF4-FFF2-40B4-BE49-F238E27FC236}">
                <a16:creationId xmlns:a16="http://schemas.microsoft.com/office/drawing/2014/main" id="{0AF29F66-0875-41C2-8EFA-ABC76EBFEF4F}"/>
              </a:ext>
            </a:extLst>
          </p:cNvPr>
          <p:cNvPicPr>
            <a:picLocks noChangeAspect="1"/>
          </p:cNvPicPr>
          <p:nvPr/>
        </p:nvPicPr>
        <p:blipFill>
          <a:blip r:embed="rId2"/>
          <a:stretch>
            <a:fillRect/>
          </a:stretch>
        </p:blipFill>
        <p:spPr>
          <a:xfrm>
            <a:off x="106267" y="5918798"/>
            <a:ext cx="1710399" cy="781127"/>
          </a:xfrm>
          <a:prstGeom prst="rect">
            <a:avLst/>
          </a:prstGeom>
        </p:spPr>
      </p:pic>
    </p:spTree>
    <p:extLst>
      <p:ext uri="{BB962C8B-B14F-4D97-AF65-F5344CB8AC3E}">
        <p14:creationId xmlns:p14="http://schemas.microsoft.com/office/powerpoint/2010/main" val="10244973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B91EC3-7E52-43F5-96AF-3CFE8FDA61FB}"/>
              </a:ext>
            </a:extLst>
          </p:cNvPr>
          <p:cNvSpPr>
            <a:spLocks noGrp="1"/>
          </p:cNvSpPr>
          <p:nvPr>
            <p:ph type="title"/>
          </p:nvPr>
        </p:nvSpPr>
        <p:spPr>
          <a:xfrm>
            <a:off x="0" y="475162"/>
            <a:ext cx="12192000" cy="564911"/>
          </a:xfrm>
        </p:spPr>
        <p:txBody>
          <a:bodyPr>
            <a:noAutofit/>
          </a:bodyPr>
          <a:lstStyle/>
          <a:p>
            <a:br>
              <a:rPr lang="en-US" b="1" dirty="0"/>
            </a:br>
            <a:endParaRPr lang="en-IN" b="1" dirty="0"/>
          </a:p>
        </p:txBody>
      </p:sp>
      <p:sp>
        <p:nvSpPr>
          <p:cNvPr id="6" name="TextBox 5">
            <a:extLst>
              <a:ext uri="{FF2B5EF4-FFF2-40B4-BE49-F238E27FC236}">
                <a16:creationId xmlns:a16="http://schemas.microsoft.com/office/drawing/2014/main" id="{E398F8B8-3023-4408-9FC4-7AEA1805D1C5}"/>
              </a:ext>
            </a:extLst>
          </p:cNvPr>
          <p:cNvSpPr txBox="1"/>
          <p:nvPr/>
        </p:nvSpPr>
        <p:spPr>
          <a:xfrm>
            <a:off x="810877" y="435446"/>
            <a:ext cx="9432759" cy="2007216"/>
          </a:xfrm>
          <a:prstGeom prst="rect">
            <a:avLst/>
          </a:prstGeom>
          <a:noFill/>
        </p:spPr>
        <p:txBody>
          <a:bodyPr wrap="square" rtlCol="0">
            <a:spAutoFit/>
          </a:bodyPr>
          <a:lstStyle/>
          <a:p>
            <a:pPr marL="342891" indent="-342891">
              <a:lnSpc>
                <a:spcPct val="107000"/>
              </a:lnSpc>
              <a:spcAft>
                <a:spcPts val="800"/>
              </a:spcAft>
              <a:buFont typeface="Arial" panose="020B0604020202020204" pitchFamily="34" charset="0"/>
              <a:buChar char="•"/>
              <a:tabLst>
                <a:tab pos="457189" algn="l"/>
              </a:tabLst>
            </a:pPr>
            <a:r>
              <a:rPr lang="en-US" sz="2000" dirty="0">
                <a:latin typeface="Calibri" panose="020F0502020204030204" pitchFamily="34" charset="0"/>
                <a:ea typeface="Calibri" panose="020F0502020204030204" pitchFamily="34" charset="0"/>
                <a:cs typeface="Times New Roman" panose="02020603050405020304" pitchFamily="18" charset="0"/>
              </a:rPr>
              <a:t>For example, let us assume 3 friends Sourabh, Avik and Vaishnavi went out for walk in a park. So, after the walk, we see that:</a:t>
            </a:r>
            <a:r>
              <a:rPr lang="en-IN" sz="2000" dirty="0">
                <a:latin typeface="Calibri" panose="020F0502020204030204" pitchFamily="34" charset="0"/>
                <a:ea typeface="Calibri" panose="020F0502020204030204" pitchFamily="34" charset="0"/>
                <a:cs typeface="Times New Roman" panose="02020603050405020304" pitchFamily="18" charset="0"/>
              </a:rPr>
              <a:t> </a:t>
            </a:r>
          </a:p>
          <a:p>
            <a:pPr>
              <a:lnSpc>
                <a:spcPct val="107000"/>
              </a:lnSpc>
              <a:spcAft>
                <a:spcPts val="800"/>
              </a:spcAft>
              <a:tabLst>
                <a:tab pos="457189" algn="l"/>
              </a:tabLst>
            </a:pPr>
            <a:r>
              <a:rPr lang="en-IN" sz="2000" dirty="0">
                <a:latin typeface="Calibri" panose="020F0502020204030204" pitchFamily="34" charset="0"/>
                <a:ea typeface="Calibri" panose="020F0502020204030204" pitchFamily="34" charset="0"/>
                <a:cs typeface="Times New Roman" panose="02020603050405020304" pitchFamily="18" charset="0"/>
              </a:rPr>
              <a:t>      </a:t>
            </a:r>
            <a:r>
              <a:rPr lang="en-US" sz="2000" dirty="0">
                <a:latin typeface="Calibri" panose="020F0502020204030204" pitchFamily="34" charset="0"/>
                <a:ea typeface="Calibri" panose="020F0502020204030204" pitchFamily="34" charset="0"/>
                <a:cs typeface="Times New Roman" panose="02020603050405020304" pitchFamily="18" charset="0"/>
              </a:rPr>
              <a:t>Vaishnavi owes Sourabh Rs.20 and Avik Rs. 5, Sourabh owes Avik Rs. 10, etc.</a:t>
            </a:r>
            <a:endParaRPr lang="en-IN" sz="2000" dirty="0">
              <a:latin typeface="Calibri" panose="020F0502020204030204" pitchFamily="34" charset="0"/>
              <a:ea typeface="Calibri" panose="020F0502020204030204" pitchFamily="34" charset="0"/>
              <a:cs typeface="Times New Roman" panose="02020603050405020304" pitchFamily="18" charset="0"/>
            </a:endParaRPr>
          </a:p>
          <a:p>
            <a:endParaRPr lang="en-IN" sz="2000" dirty="0"/>
          </a:p>
          <a:p>
            <a:pPr algn="just">
              <a:lnSpc>
                <a:spcPct val="150000"/>
              </a:lnSpc>
            </a:pPr>
            <a:endParaRPr lang="en-IN" sz="2000" dirty="0">
              <a:ea typeface="Times New Roman" panose="02020603050405020304" pitchFamily="18" charset="0"/>
            </a:endParaRPr>
          </a:p>
        </p:txBody>
      </p:sp>
      <p:pic>
        <p:nvPicPr>
          <p:cNvPr id="24" name="Picture 23" descr="Diagram&#10;&#10;Description automatically generated">
            <a:extLst>
              <a:ext uri="{FF2B5EF4-FFF2-40B4-BE49-F238E27FC236}">
                <a16:creationId xmlns:a16="http://schemas.microsoft.com/office/drawing/2014/main" id="{C8A739BA-740C-4EB0-9020-B5122E5C327B}"/>
              </a:ext>
            </a:extLst>
          </p:cNvPr>
          <p:cNvPicPr/>
          <p:nvPr/>
        </p:nvPicPr>
        <p:blipFill>
          <a:blip r:embed="rId2">
            <a:extLst>
              <a:ext uri="{28A0092B-C50C-407E-A947-70E740481C1C}">
                <a14:useLocalDpi xmlns:a14="http://schemas.microsoft.com/office/drawing/2010/main" val="0"/>
              </a:ext>
            </a:extLst>
          </a:blip>
          <a:stretch>
            <a:fillRect/>
          </a:stretch>
        </p:blipFill>
        <p:spPr>
          <a:xfrm>
            <a:off x="879065" y="1822767"/>
            <a:ext cx="2793527" cy="2386669"/>
          </a:xfrm>
          <a:prstGeom prst="rect">
            <a:avLst/>
          </a:prstGeom>
        </p:spPr>
      </p:pic>
      <p:pic>
        <p:nvPicPr>
          <p:cNvPr id="5" name="Picture 4" descr="Diagram&#10;&#10;Description automatically generated">
            <a:extLst>
              <a:ext uri="{FF2B5EF4-FFF2-40B4-BE49-F238E27FC236}">
                <a16:creationId xmlns:a16="http://schemas.microsoft.com/office/drawing/2014/main" id="{4B63D647-2213-47A1-B303-C521FA9BE2C7}"/>
              </a:ext>
            </a:extLst>
          </p:cNvPr>
          <p:cNvPicPr/>
          <p:nvPr/>
        </p:nvPicPr>
        <p:blipFill>
          <a:blip r:embed="rId3">
            <a:extLst>
              <a:ext uri="{28A0092B-C50C-407E-A947-70E740481C1C}">
                <a14:useLocalDpi xmlns:a14="http://schemas.microsoft.com/office/drawing/2010/main" val="0"/>
              </a:ext>
            </a:extLst>
          </a:blip>
          <a:stretch>
            <a:fillRect/>
          </a:stretch>
        </p:blipFill>
        <p:spPr>
          <a:xfrm>
            <a:off x="5188491" y="2486066"/>
            <a:ext cx="6230980" cy="896815"/>
          </a:xfrm>
          <a:prstGeom prst="rect">
            <a:avLst/>
          </a:prstGeom>
        </p:spPr>
      </p:pic>
      <p:sp>
        <p:nvSpPr>
          <p:cNvPr id="3" name="Arrow: Right 2">
            <a:extLst>
              <a:ext uri="{FF2B5EF4-FFF2-40B4-BE49-F238E27FC236}">
                <a16:creationId xmlns:a16="http://schemas.microsoft.com/office/drawing/2014/main" id="{33448B41-9339-4F0B-997D-3356B6B1FB5B}"/>
              </a:ext>
            </a:extLst>
          </p:cNvPr>
          <p:cNvSpPr/>
          <p:nvPr/>
        </p:nvSpPr>
        <p:spPr>
          <a:xfrm>
            <a:off x="3740779" y="2718440"/>
            <a:ext cx="1262743" cy="40507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TextBox 3">
            <a:extLst>
              <a:ext uri="{FF2B5EF4-FFF2-40B4-BE49-F238E27FC236}">
                <a16:creationId xmlns:a16="http://schemas.microsoft.com/office/drawing/2014/main" id="{86790E34-03A4-4A79-9877-374E8DC39589}"/>
              </a:ext>
            </a:extLst>
          </p:cNvPr>
          <p:cNvSpPr txBox="1"/>
          <p:nvPr/>
        </p:nvSpPr>
        <p:spPr>
          <a:xfrm>
            <a:off x="810878" y="4067573"/>
            <a:ext cx="11181255" cy="2657138"/>
          </a:xfrm>
          <a:prstGeom prst="rect">
            <a:avLst/>
          </a:prstGeom>
          <a:noFill/>
        </p:spPr>
        <p:txBody>
          <a:bodyPr wrap="square" rtlCol="0">
            <a:spAutoFit/>
          </a:bodyPr>
          <a:lstStyle/>
          <a:p>
            <a:pPr>
              <a:lnSpc>
                <a:spcPct val="150000"/>
              </a:lnSpc>
              <a:spcAft>
                <a:spcPts val="800"/>
              </a:spcAft>
            </a:pPr>
            <a:r>
              <a:rPr lang="en-IN" sz="2000" dirty="0">
                <a:latin typeface="Calibri" panose="020F0502020204030204" pitchFamily="34" charset="0"/>
                <a:ea typeface="Calibri" panose="020F0502020204030204" pitchFamily="34" charset="0"/>
                <a:cs typeface="Times New Roman" panose="02020603050405020304" pitchFamily="18" charset="0"/>
              </a:rPr>
              <a:t>The goal, then, in the general case is to take a debt graph and simplify it such that:</a:t>
            </a:r>
          </a:p>
          <a:p>
            <a:pPr marL="800069" lvl="1" indent="-342891">
              <a:lnSpc>
                <a:spcPct val="150000"/>
              </a:lnSpc>
              <a:spcAft>
                <a:spcPts val="800"/>
              </a:spcAft>
              <a:buFont typeface="Wingdings" panose="05000000000000000000" pitchFamily="2" charset="2"/>
              <a:buChar char="ü"/>
              <a:tabLst>
                <a:tab pos="457189" algn="l"/>
              </a:tabLst>
            </a:pPr>
            <a:r>
              <a:rPr lang="en-IN" sz="2000" dirty="0">
                <a:latin typeface="Calibri" panose="020F0502020204030204" pitchFamily="34" charset="0"/>
                <a:ea typeface="Calibri" panose="020F0502020204030204" pitchFamily="34" charset="0"/>
                <a:cs typeface="Times New Roman" panose="02020603050405020304" pitchFamily="18" charset="0"/>
              </a:rPr>
              <a:t>No node has edges pointing both in and out of it.</a:t>
            </a:r>
          </a:p>
          <a:p>
            <a:pPr marL="800069" lvl="1" indent="-342891">
              <a:lnSpc>
                <a:spcPct val="150000"/>
              </a:lnSpc>
              <a:spcAft>
                <a:spcPts val="800"/>
              </a:spcAft>
              <a:buFont typeface="Wingdings" panose="05000000000000000000" pitchFamily="2" charset="2"/>
              <a:buChar char="ü"/>
              <a:tabLst>
                <a:tab pos="457189" algn="l"/>
              </a:tabLst>
            </a:pPr>
            <a:r>
              <a:rPr lang="en-US" sz="2000" dirty="0">
                <a:latin typeface="Calibri" panose="020F0502020204030204" pitchFamily="34" charset="0"/>
                <a:ea typeface="Calibri" panose="020F0502020204030204" pitchFamily="34" charset="0"/>
                <a:cs typeface="Times New Roman" panose="02020603050405020304" pitchFamily="18" charset="0"/>
              </a:rPr>
              <a:t>No one owes more money in total than they did before the simplification.</a:t>
            </a:r>
            <a:endParaRPr lang="en-IN" sz="2000" dirty="0">
              <a:latin typeface="Calibri" panose="020F0502020204030204" pitchFamily="34" charset="0"/>
              <a:ea typeface="Calibri" panose="020F0502020204030204" pitchFamily="34" charset="0"/>
              <a:cs typeface="Times New Roman" panose="02020603050405020304" pitchFamily="18" charset="0"/>
            </a:endParaRPr>
          </a:p>
          <a:p>
            <a:pPr marL="342891" indent="-342891">
              <a:lnSpc>
                <a:spcPct val="150000"/>
              </a:lnSpc>
              <a:spcAft>
                <a:spcPts val="800"/>
              </a:spcAft>
              <a:buFont typeface="Symbol" panose="05050102010706020507" pitchFamily="18" charset="2"/>
              <a:buChar char=""/>
              <a:tabLst>
                <a:tab pos="457189" algn="l"/>
              </a:tabLst>
            </a:pPr>
            <a:r>
              <a:rPr lang="en-US" sz="2000" dirty="0"/>
              <a:t>Further, a user can visualize his/her expenses across different categories</a:t>
            </a:r>
            <a:endParaRPr lang="en-IN" sz="2000" dirty="0"/>
          </a:p>
          <a:p>
            <a:endParaRPr lang="en-IN" sz="2000" dirty="0"/>
          </a:p>
        </p:txBody>
      </p:sp>
    </p:spTree>
    <p:extLst>
      <p:ext uri="{BB962C8B-B14F-4D97-AF65-F5344CB8AC3E}">
        <p14:creationId xmlns:p14="http://schemas.microsoft.com/office/powerpoint/2010/main" val="313489913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10547</TotalTime>
  <Words>1319</Words>
  <Application>Microsoft Office PowerPoint</Application>
  <PresentationFormat>Widescreen</PresentationFormat>
  <Paragraphs>112</Paragraphs>
  <Slides>21</Slides>
  <Notes>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21</vt:i4>
      </vt:variant>
    </vt:vector>
  </HeadingPairs>
  <TitlesOfParts>
    <vt:vector size="28" baseType="lpstr">
      <vt:lpstr>Arial</vt:lpstr>
      <vt:lpstr>Calibri</vt:lpstr>
      <vt:lpstr>Calibri Light</vt:lpstr>
      <vt:lpstr>Symbol</vt:lpstr>
      <vt:lpstr>Times New Roman</vt:lpstr>
      <vt:lpstr>Wingdings</vt:lpstr>
      <vt:lpstr>Office Theme</vt:lpstr>
      <vt:lpstr>PowerPoint Presentation</vt:lpstr>
      <vt:lpstr>END TERM PRESENTATION  May 2021</vt:lpstr>
      <vt:lpstr>TABLE OF CONTENTS</vt:lpstr>
      <vt:lpstr>  </vt:lpstr>
      <vt:lpstr>MOTIVATION </vt:lpstr>
      <vt:lpstr>PROBLEM STATEMENT</vt:lpstr>
      <vt:lpstr>OBJECTIVES</vt:lpstr>
      <vt:lpstr>METHODOLOGY  </vt:lpstr>
      <vt:lpstr> </vt:lpstr>
      <vt:lpstr>PowerPoint Presentation</vt:lpstr>
      <vt:lpstr>                                               </vt:lpstr>
      <vt:lpstr>Flowchart </vt:lpstr>
      <vt:lpstr>Workflow</vt:lpstr>
      <vt:lpstr>OUTPUT SNIPPETS</vt:lpstr>
      <vt:lpstr>OUTPUT SNIPPETS</vt:lpstr>
      <vt:lpstr>OUTPUT SNIPPETS</vt:lpstr>
      <vt:lpstr>OUTPUT SNIPPETS</vt:lpstr>
      <vt:lpstr>OVERVIEW</vt:lpstr>
      <vt:lpstr>PERT CHART</vt:lpstr>
      <vt:lpstr>References &amp; Related Work</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Strengthen the embankments</dc:title>
  <dc:creator>Apple 2</dc:creator>
  <cp:lastModifiedBy>Vivek Raj</cp:lastModifiedBy>
  <cp:revision>1005</cp:revision>
  <cp:lastPrinted>2017-08-16T11:40:20Z</cp:lastPrinted>
  <dcterms:created xsi:type="dcterms:W3CDTF">2017-08-14T08:34:40Z</dcterms:created>
  <dcterms:modified xsi:type="dcterms:W3CDTF">2021-05-05T10:10:33Z</dcterms:modified>
  <cp:contentStatus/>
</cp:coreProperties>
</file>